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81" r:id="rId1"/>
  </p:sldMasterIdLst>
  <p:notesMasterIdLst>
    <p:notesMasterId r:id="rId17"/>
  </p:notesMasterIdLst>
  <p:handoutMasterIdLst>
    <p:handoutMasterId r:id="rId18"/>
  </p:handoutMasterIdLst>
  <p:sldIdLst>
    <p:sldId id="260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5" r:id="rId16"/>
  </p:sldIdLst>
  <p:sldSz cx="12192000" cy="6858000"/>
  <p:notesSz cx="6950075" cy="9236075"/>
  <p:defaultTextStyle>
    <a:defPPr>
      <a:defRPr lang="en-US"/>
    </a:defPPr>
    <a:lvl1pPr marL="0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1pPr>
    <a:lvl2pPr marL="454385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2pPr>
    <a:lvl3pPr marL="908769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3pPr>
    <a:lvl4pPr marL="1363154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4pPr>
    <a:lvl5pPr marL="1817538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5pPr>
    <a:lvl6pPr marL="2271923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6pPr>
    <a:lvl7pPr marL="2726307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7pPr>
    <a:lvl8pPr marL="3180692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8pPr>
    <a:lvl9pPr marL="3635076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orient="horz" pos="1944" userDrawn="1">
          <p15:clr>
            <a:srgbClr val="A4A3A4"/>
          </p15:clr>
        </p15:guide>
        <p15:guide id="10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19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2243E"/>
    <a:srgbClr val="302D2B"/>
    <a:srgbClr val="2B29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71700" autoAdjust="0"/>
  </p:normalViewPr>
  <p:slideViewPr>
    <p:cSldViewPr snapToGrid="0" showGuides="1">
      <p:cViewPr varScale="1">
        <p:scale>
          <a:sx n="52" d="100"/>
          <a:sy n="52" d="100"/>
        </p:scale>
        <p:origin x="1646" y="254"/>
      </p:cViewPr>
      <p:guideLst>
        <p:guide orient="horz" pos="194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894" y="114"/>
      </p:cViewPr>
      <p:guideLst>
        <p:guide orient="horz" pos="2909"/>
        <p:guide pos="219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gan Hight" userId="9f91a70037587660" providerId="LiveId" clId="{D97E32D5-4B68-4D46-B334-E8AD19DA9909}"/>
    <pc:docChg chg="modSld">
      <pc:chgData name="Logan Hight" userId="9f91a70037587660" providerId="LiveId" clId="{D97E32D5-4B68-4D46-B334-E8AD19DA9909}" dt="2025-04-09T21:12:08.787" v="15" actId="20577"/>
      <pc:docMkLst>
        <pc:docMk/>
      </pc:docMkLst>
      <pc:sldChg chg="modNotesTx">
        <pc:chgData name="Logan Hight" userId="9f91a70037587660" providerId="LiveId" clId="{D97E32D5-4B68-4D46-B334-E8AD19DA9909}" dt="2025-04-09T21:07:58.052" v="0" actId="20577"/>
        <pc:sldMkLst>
          <pc:docMk/>
          <pc:sldMk cId="2983393503" sldId="260"/>
        </pc:sldMkLst>
      </pc:sldChg>
      <pc:sldChg chg="modNotesTx">
        <pc:chgData name="Logan Hight" userId="9f91a70037587660" providerId="LiveId" clId="{D97E32D5-4B68-4D46-B334-E8AD19DA9909}" dt="2025-04-09T21:08:01.533" v="1" actId="20577"/>
        <pc:sldMkLst>
          <pc:docMk/>
          <pc:sldMk cId="1448478122" sldId="261"/>
        </pc:sldMkLst>
      </pc:sldChg>
      <pc:sldChg chg="modNotesTx">
        <pc:chgData name="Logan Hight" userId="9f91a70037587660" providerId="LiveId" clId="{D97E32D5-4B68-4D46-B334-E8AD19DA9909}" dt="2025-04-09T21:08:03.754" v="2" actId="20577"/>
        <pc:sldMkLst>
          <pc:docMk/>
          <pc:sldMk cId="2408750395" sldId="262"/>
        </pc:sldMkLst>
      </pc:sldChg>
      <pc:sldChg chg="modNotesTx">
        <pc:chgData name="Logan Hight" userId="9f91a70037587660" providerId="LiveId" clId="{D97E32D5-4B68-4D46-B334-E8AD19DA9909}" dt="2025-04-09T21:08:06.097" v="3" actId="20577"/>
        <pc:sldMkLst>
          <pc:docMk/>
          <pc:sldMk cId="4046044513" sldId="263"/>
        </pc:sldMkLst>
      </pc:sldChg>
      <pc:sldChg chg="modNotesTx">
        <pc:chgData name="Logan Hight" userId="9f91a70037587660" providerId="LiveId" clId="{D97E32D5-4B68-4D46-B334-E8AD19DA9909}" dt="2025-04-09T21:08:08.755" v="4" actId="20577"/>
        <pc:sldMkLst>
          <pc:docMk/>
          <pc:sldMk cId="2556898" sldId="264"/>
        </pc:sldMkLst>
      </pc:sldChg>
      <pc:sldChg chg="modNotesTx">
        <pc:chgData name="Logan Hight" userId="9f91a70037587660" providerId="LiveId" clId="{D97E32D5-4B68-4D46-B334-E8AD19DA9909}" dt="2025-04-09T21:08:10.862" v="5" actId="20577"/>
        <pc:sldMkLst>
          <pc:docMk/>
          <pc:sldMk cId="3215830414" sldId="265"/>
        </pc:sldMkLst>
      </pc:sldChg>
      <pc:sldChg chg="modNotesTx">
        <pc:chgData name="Logan Hight" userId="9f91a70037587660" providerId="LiveId" clId="{D97E32D5-4B68-4D46-B334-E8AD19DA9909}" dt="2025-04-09T21:08:13.241" v="6" actId="20577"/>
        <pc:sldMkLst>
          <pc:docMk/>
          <pc:sldMk cId="1554224881" sldId="266"/>
        </pc:sldMkLst>
      </pc:sldChg>
      <pc:sldChg chg="modNotesTx">
        <pc:chgData name="Logan Hight" userId="9f91a70037587660" providerId="LiveId" clId="{D97E32D5-4B68-4D46-B334-E8AD19DA9909}" dt="2025-04-09T21:08:15.055" v="7" actId="20577"/>
        <pc:sldMkLst>
          <pc:docMk/>
          <pc:sldMk cId="1859323925" sldId="267"/>
        </pc:sldMkLst>
      </pc:sldChg>
      <pc:sldChg chg="modNotesTx">
        <pc:chgData name="Logan Hight" userId="9f91a70037587660" providerId="LiveId" clId="{D97E32D5-4B68-4D46-B334-E8AD19DA9909}" dt="2025-04-09T21:08:18.425" v="8" actId="20577"/>
        <pc:sldMkLst>
          <pc:docMk/>
          <pc:sldMk cId="2119326200" sldId="268"/>
        </pc:sldMkLst>
      </pc:sldChg>
      <pc:sldChg chg="modSp mod modNotesTx">
        <pc:chgData name="Logan Hight" userId="9f91a70037587660" providerId="LiveId" clId="{D97E32D5-4B68-4D46-B334-E8AD19DA9909}" dt="2025-04-09T21:12:08.787" v="15" actId="20577"/>
        <pc:sldMkLst>
          <pc:docMk/>
          <pc:sldMk cId="1227815077" sldId="269"/>
        </pc:sldMkLst>
        <pc:spChg chg="mod">
          <ac:chgData name="Logan Hight" userId="9f91a70037587660" providerId="LiveId" clId="{D97E32D5-4B68-4D46-B334-E8AD19DA9909}" dt="2025-04-09T21:12:08.787" v="15" actId="20577"/>
          <ac:spMkLst>
            <pc:docMk/>
            <pc:sldMk cId="1227815077" sldId="269"/>
            <ac:spMk id="3" creationId="{F0F469EF-4588-F2EB-5C30-BB2E73C9FF99}"/>
          </ac:spMkLst>
        </pc:spChg>
      </pc:sldChg>
      <pc:sldChg chg="modNotesTx">
        <pc:chgData name="Logan Hight" userId="9f91a70037587660" providerId="LiveId" clId="{D97E32D5-4B68-4D46-B334-E8AD19DA9909}" dt="2025-04-09T21:08:22.688" v="10" actId="20577"/>
        <pc:sldMkLst>
          <pc:docMk/>
          <pc:sldMk cId="534789409" sldId="270"/>
        </pc:sldMkLst>
      </pc:sldChg>
      <pc:sldChg chg="modNotesTx">
        <pc:chgData name="Logan Hight" userId="9f91a70037587660" providerId="LiveId" clId="{D97E32D5-4B68-4D46-B334-E8AD19DA9909}" dt="2025-04-09T21:08:24.465" v="11" actId="20577"/>
        <pc:sldMkLst>
          <pc:docMk/>
          <pc:sldMk cId="1757580800" sldId="271"/>
        </pc:sldMkLst>
      </pc:sldChg>
      <pc:sldChg chg="modNotesTx">
        <pc:chgData name="Logan Hight" userId="9f91a70037587660" providerId="LiveId" clId="{D97E32D5-4B68-4D46-B334-E8AD19DA9909}" dt="2025-04-09T21:08:28.111" v="12" actId="20577"/>
        <pc:sldMkLst>
          <pc:docMk/>
          <pc:sldMk cId="1023357292" sldId="272"/>
        </pc:sldMkLst>
      </pc:sldChg>
      <pc:sldChg chg="modNotesTx">
        <pc:chgData name="Logan Hight" userId="9f91a70037587660" providerId="LiveId" clId="{D97E32D5-4B68-4D46-B334-E8AD19DA9909}" dt="2025-04-09T21:08:32.149" v="13" actId="20577"/>
        <pc:sldMkLst>
          <pc:docMk/>
          <pc:sldMk cId="3068942003" sldId="27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05E3A0-B43D-4ECC-B852-CFDB55C959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FE80EA-3240-4959-BA3B-B0BFEE3E57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3700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001350-0275-41CE-BD6A-51BD6F8AB3AD}" type="datetimeFigureOut">
              <a:rPr lang="en-US" smtClean="0"/>
              <a:t>4/9/2025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DA7B4-E401-40AF-8297-75548E5435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2B3679-46FF-4634-831A-47D8D3FD65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3700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3E7847-D908-4A52-BA3E-B9D05FBB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79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2.JP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87463" y="114300"/>
            <a:ext cx="4448175" cy="2503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0" y="2713181"/>
            <a:ext cx="6950075" cy="652289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204445" y="22578"/>
            <a:ext cx="723052" cy="4635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lIns="0" tIns="45720" rIns="0" bIns="45720" rtlCol="0" anchor="ctr"/>
          <a:lstStyle>
            <a:lvl1pPr algn="ctr"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fld id="{46956D9F-6166-4DF3-9862-42FD514906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4810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08928" rtl="0" eaLnBrk="1" latinLnBrk="0" hangingPunct="1"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1pPr>
    <a:lvl2pPr marL="454464" algn="l" defTabSz="908928" rtl="0" eaLnBrk="1" latinLnBrk="0" hangingPunct="1">
      <a:defRPr sz="119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08928" algn="l" defTabSz="908928" rtl="0" eaLnBrk="1" latinLnBrk="0" hangingPunct="1">
      <a:defRPr sz="119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63392" algn="l" defTabSz="908928" rtl="0" eaLnBrk="1" latinLnBrk="0" hangingPunct="1">
      <a:defRPr sz="119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17856" algn="l" defTabSz="908928" rtl="0" eaLnBrk="1" latinLnBrk="0" hangingPunct="1">
      <a:defRPr sz="119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72320" algn="l" defTabSz="908928" rtl="0" eaLnBrk="1" latinLnBrk="0" hangingPunct="1">
      <a:defRPr sz="1193" kern="1200">
        <a:solidFill>
          <a:schemeClr val="tx1"/>
        </a:solidFill>
        <a:latin typeface="+mn-lt"/>
        <a:ea typeface="+mn-ea"/>
        <a:cs typeface="+mn-cs"/>
      </a:defRPr>
    </a:lvl6pPr>
    <a:lvl7pPr marL="2726785" algn="l" defTabSz="908928" rtl="0" eaLnBrk="1" latinLnBrk="0" hangingPunct="1">
      <a:defRPr sz="1193" kern="1200">
        <a:solidFill>
          <a:schemeClr val="tx1"/>
        </a:solidFill>
        <a:latin typeface="+mn-lt"/>
        <a:ea typeface="+mn-ea"/>
        <a:cs typeface="+mn-cs"/>
      </a:defRPr>
    </a:lvl7pPr>
    <a:lvl8pPr marL="3181249" algn="l" defTabSz="908928" rtl="0" eaLnBrk="1" latinLnBrk="0" hangingPunct="1">
      <a:defRPr sz="1193" kern="1200">
        <a:solidFill>
          <a:schemeClr val="tx1"/>
        </a:solidFill>
        <a:latin typeface="+mn-lt"/>
        <a:ea typeface="+mn-ea"/>
        <a:cs typeface="+mn-cs"/>
      </a:defRPr>
    </a:lvl8pPr>
    <a:lvl9pPr marL="3635713" algn="l" defTabSz="908928" rtl="0" eaLnBrk="1" latinLnBrk="0" hangingPunct="1">
      <a:defRPr sz="1193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909" userDrawn="1">
          <p15:clr>
            <a:srgbClr val="F26B43"/>
          </p15:clr>
        </p15:guide>
        <p15:guide id="2" pos="2189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6206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9524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5328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06896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783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529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537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017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558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16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78567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9495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6506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6477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342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E29E761-9528-4F17-B413-B1D26A007E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ltGray">
          <a:xfrm>
            <a:off x="-1" y="-3313"/>
            <a:ext cx="12192002" cy="68613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722501" y="0"/>
            <a:ext cx="11335446" cy="126483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734575" y="1296203"/>
            <a:ext cx="11309582" cy="3897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lang="en-US" sz="2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30678" y="1742492"/>
            <a:ext cx="11327269" cy="566020"/>
          </a:xfrm>
          <a:prstGeom prst="rect">
            <a:avLst/>
          </a:prstGeom>
        </p:spPr>
        <p:txBody>
          <a:bodyPr lIns="0" rIns="0" bIns="0" anchor="t">
            <a:normAutofit/>
          </a:bodyPr>
          <a:lstStyle>
            <a:lvl1pPr marL="0" indent="0">
              <a:buFontTx/>
              <a:buNone/>
              <a:defRPr sz="1600" i="1">
                <a:solidFill>
                  <a:schemeClr val="bg1"/>
                </a:solidFill>
              </a:defRPr>
            </a:lvl1pPr>
            <a:lvl2pPr marL="254724" indent="0">
              <a:buFontTx/>
              <a:buNone/>
              <a:defRPr/>
            </a:lvl2pPr>
            <a:lvl3pPr marL="509447" indent="0">
              <a:buFontTx/>
              <a:buNone/>
              <a:defRPr/>
            </a:lvl3pPr>
            <a:lvl4pPr marL="764171" indent="0">
              <a:buFontTx/>
              <a:buNone/>
              <a:defRPr/>
            </a:lvl4pPr>
            <a:lvl5pPr marL="1018894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8D6EF0-D566-6845-AD87-0A792C660BA4}"/>
              </a:ext>
            </a:extLst>
          </p:cNvPr>
          <p:cNvCxnSpPr>
            <a:cxnSpLocks/>
          </p:cNvCxnSpPr>
          <p:nvPr/>
        </p:nvCxnSpPr>
        <p:spPr bwMode="auto">
          <a:xfrm>
            <a:off x="740205" y="1285501"/>
            <a:ext cx="45330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4">
            <a:extLst>
              <a:ext uri="{FF2B5EF4-FFF2-40B4-BE49-F238E27FC236}">
                <a16:creationId xmlns:a16="http://schemas.microsoft.com/office/drawing/2014/main" id="{80F863A6-B06C-4380-AF09-0C2BAF9C965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12973" y="5595196"/>
            <a:ext cx="1784691" cy="526205"/>
            <a:chOff x="5783" y="3319"/>
            <a:chExt cx="2126" cy="627"/>
          </a:xfrm>
          <a:solidFill>
            <a:schemeClr val="bg1"/>
          </a:solidFill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FBE218FF-997C-41E1-9E8E-5420EEC8B1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42" y="3332"/>
              <a:ext cx="743" cy="597"/>
            </a:xfrm>
            <a:custGeom>
              <a:avLst/>
              <a:gdLst>
                <a:gd name="T0" fmla="*/ 403 w 404"/>
                <a:gd name="T1" fmla="*/ 0 h 323"/>
                <a:gd name="T2" fmla="*/ 386 w 404"/>
                <a:gd name="T3" fmla="*/ 0 h 323"/>
                <a:gd name="T4" fmla="*/ 334 w 404"/>
                <a:gd name="T5" fmla="*/ 0 h 323"/>
                <a:gd name="T6" fmla="*/ 317 w 404"/>
                <a:gd name="T7" fmla="*/ 0 h 323"/>
                <a:gd name="T8" fmla="*/ 202 w 404"/>
                <a:gd name="T9" fmla="*/ 110 h 323"/>
                <a:gd name="T10" fmla="*/ 87 w 404"/>
                <a:gd name="T11" fmla="*/ 0 h 323"/>
                <a:gd name="T12" fmla="*/ 70 w 404"/>
                <a:gd name="T13" fmla="*/ 0 h 323"/>
                <a:gd name="T14" fmla="*/ 18 w 404"/>
                <a:gd name="T15" fmla="*/ 0 h 323"/>
                <a:gd name="T16" fmla="*/ 1 w 404"/>
                <a:gd name="T17" fmla="*/ 0 h 323"/>
                <a:gd name="T18" fmla="*/ 1 w 404"/>
                <a:gd name="T19" fmla="*/ 28 h 323"/>
                <a:gd name="T20" fmla="*/ 18 w 404"/>
                <a:gd name="T21" fmla="*/ 48 h 323"/>
                <a:gd name="T22" fmla="*/ 18 w 404"/>
                <a:gd name="T23" fmla="*/ 274 h 323"/>
                <a:gd name="T24" fmla="*/ 0 w 404"/>
                <a:gd name="T25" fmla="*/ 295 h 323"/>
                <a:gd name="T26" fmla="*/ 0 w 404"/>
                <a:gd name="T27" fmla="*/ 323 h 323"/>
                <a:gd name="T28" fmla="*/ 115 w 404"/>
                <a:gd name="T29" fmla="*/ 323 h 323"/>
                <a:gd name="T30" fmla="*/ 115 w 404"/>
                <a:gd name="T31" fmla="*/ 294 h 323"/>
                <a:gd name="T32" fmla="*/ 98 w 404"/>
                <a:gd name="T33" fmla="*/ 270 h 323"/>
                <a:gd name="T34" fmla="*/ 98 w 404"/>
                <a:gd name="T35" fmla="*/ 125 h 323"/>
                <a:gd name="T36" fmla="*/ 195 w 404"/>
                <a:gd name="T37" fmla="*/ 218 h 323"/>
                <a:gd name="T38" fmla="*/ 202 w 404"/>
                <a:gd name="T39" fmla="*/ 225 h 323"/>
                <a:gd name="T40" fmla="*/ 306 w 404"/>
                <a:gd name="T41" fmla="*/ 125 h 323"/>
                <a:gd name="T42" fmla="*/ 306 w 404"/>
                <a:gd name="T43" fmla="*/ 274 h 323"/>
                <a:gd name="T44" fmla="*/ 289 w 404"/>
                <a:gd name="T45" fmla="*/ 295 h 323"/>
                <a:gd name="T46" fmla="*/ 289 w 404"/>
                <a:gd name="T47" fmla="*/ 323 h 323"/>
                <a:gd name="T48" fmla="*/ 334 w 404"/>
                <a:gd name="T49" fmla="*/ 323 h 323"/>
                <a:gd name="T50" fmla="*/ 334 w 404"/>
                <a:gd name="T51" fmla="*/ 323 h 323"/>
                <a:gd name="T52" fmla="*/ 404 w 404"/>
                <a:gd name="T53" fmla="*/ 323 h 323"/>
                <a:gd name="T54" fmla="*/ 404 w 404"/>
                <a:gd name="T55" fmla="*/ 294 h 323"/>
                <a:gd name="T56" fmla="*/ 386 w 404"/>
                <a:gd name="T57" fmla="*/ 270 h 323"/>
                <a:gd name="T58" fmla="*/ 386 w 404"/>
                <a:gd name="T59" fmla="*/ 270 h 323"/>
                <a:gd name="T60" fmla="*/ 386 w 404"/>
                <a:gd name="T61" fmla="*/ 51 h 323"/>
                <a:gd name="T62" fmla="*/ 403 w 404"/>
                <a:gd name="T63" fmla="*/ 28 h 323"/>
                <a:gd name="T64" fmla="*/ 403 w 404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4" h="323">
                  <a:moveTo>
                    <a:pt x="403" y="0"/>
                  </a:moveTo>
                  <a:cubicBezTo>
                    <a:pt x="386" y="0"/>
                    <a:pt x="386" y="0"/>
                    <a:pt x="38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202" y="110"/>
                    <a:pt x="202" y="110"/>
                    <a:pt x="202" y="11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7" y="33"/>
                    <a:pt x="18" y="48"/>
                  </a:cubicBezTo>
                  <a:cubicBezTo>
                    <a:pt x="18" y="274"/>
                    <a:pt x="18" y="274"/>
                    <a:pt x="18" y="274"/>
                  </a:cubicBezTo>
                  <a:cubicBezTo>
                    <a:pt x="16" y="294"/>
                    <a:pt x="0" y="295"/>
                    <a:pt x="0" y="295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115" y="323"/>
                    <a:pt x="115" y="323"/>
                    <a:pt x="115" y="323"/>
                  </a:cubicBezTo>
                  <a:cubicBezTo>
                    <a:pt x="115" y="294"/>
                    <a:pt x="115" y="294"/>
                    <a:pt x="115" y="294"/>
                  </a:cubicBezTo>
                  <a:cubicBezTo>
                    <a:pt x="115" y="294"/>
                    <a:pt x="98" y="293"/>
                    <a:pt x="98" y="270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195" y="218"/>
                    <a:pt x="195" y="218"/>
                    <a:pt x="195" y="218"/>
                  </a:cubicBezTo>
                  <a:cubicBezTo>
                    <a:pt x="202" y="225"/>
                    <a:pt x="202" y="225"/>
                    <a:pt x="202" y="225"/>
                  </a:cubicBezTo>
                  <a:cubicBezTo>
                    <a:pt x="306" y="125"/>
                    <a:pt x="306" y="125"/>
                    <a:pt x="306" y="125"/>
                  </a:cubicBezTo>
                  <a:cubicBezTo>
                    <a:pt x="306" y="274"/>
                    <a:pt x="306" y="274"/>
                    <a:pt x="306" y="274"/>
                  </a:cubicBezTo>
                  <a:cubicBezTo>
                    <a:pt x="304" y="294"/>
                    <a:pt x="289" y="295"/>
                    <a:pt x="289" y="295"/>
                  </a:cubicBezTo>
                  <a:cubicBezTo>
                    <a:pt x="289" y="323"/>
                    <a:pt x="289" y="323"/>
                    <a:pt x="289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404" y="323"/>
                    <a:pt x="404" y="323"/>
                    <a:pt x="404" y="323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404" y="294"/>
                    <a:pt x="386" y="293"/>
                    <a:pt x="386" y="270"/>
                  </a:cubicBezTo>
                  <a:cubicBezTo>
                    <a:pt x="386" y="270"/>
                    <a:pt x="386" y="270"/>
                    <a:pt x="386" y="270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88" y="30"/>
                    <a:pt x="403" y="28"/>
                    <a:pt x="403" y="28"/>
                  </a:cubicBezTo>
                  <a:cubicBezTo>
                    <a:pt x="403" y="0"/>
                    <a:pt x="403" y="0"/>
                    <a:pt x="40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055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8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245AE3A5-7692-49DB-939A-5DB27B6179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7" y="3332"/>
              <a:ext cx="605" cy="608"/>
            </a:xfrm>
            <a:custGeom>
              <a:avLst/>
              <a:gdLst>
                <a:gd name="T0" fmla="*/ 284 w 329"/>
                <a:gd name="T1" fmla="*/ 0 h 329"/>
                <a:gd name="T2" fmla="*/ 232 w 329"/>
                <a:gd name="T3" fmla="*/ 0 h 329"/>
                <a:gd name="T4" fmla="*/ 215 w 329"/>
                <a:gd name="T5" fmla="*/ 0 h 329"/>
                <a:gd name="T6" fmla="*/ 215 w 329"/>
                <a:gd name="T7" fmla="*/ 28 h 329"/>
                <a:gd name="T8" fmla="*/ 232 w 329"/>
                <a:gd name="T9" fmla="*/ 48 h 329"/>
                <a:gd name="T10" fmla="*/ 232 w 329"/>
                <a:gd name="T11" fmla="*/ 179 h 329"/>
                <a:gd name="T12" fmla="*/ 167 w 329"/>
                <a:gd name="T13" fmla="*/ 254 h 329"/>
                <a:gd name="T14" fmla="*/ 97 w 329"/>
                <a:gd name="T15" fmla="*/ 179 h 329"/>
                <a:gd name="T16" fmla="*/ 97 w 329"/>
                <a:gd name="T17" fmla="*/ 55 h 329"/>
                <a:gd name="T18" fmla="*/ 97 w 329"/>
                <a:gd name="T19" fmla="*/ 55 h 329"/>
                <a:gd name="T20" fmla="*/ 115 w 329"/>
                <a:gd name="T21" fmla="*/ 28 h 329"/>
                <a:gd name="T22" fmla="*/ 115 w 329"/>
                <a:gd name="T23" fmla="*/ 0 h 329"/>
                <a:gd name="T24" fmla="*/ 97 w 329"/>
                <a:gd name="T25" fmla="*/ 0 h 329"/>
                <a:gd name="T26" fmla="*/ 69 w 329"/>
                <a:gd name="T27" fmla="*/ 0 h 329"/>
                <a:gd name="T28" fmla="*/ 70 w 329"/>
                <a:gd name="T29" fmla="*/ 0 h 329"/>
                <a:gd name="T30" fmla="*/ 17 w 329"/>
                <a:gd name="T31" fmla="*/ 0 h 329"/>
                <a:gd name="T32" fmla="*/ 0 w 329"/>
                <a:gd name="T33" fmla="*/ 0 h 329"/>
                <a:gd name="T34" fmla="*/ 0 w 329"/>
                <a:gd name="T35" fmla="*/ 28 h 329"/>
                <a:gd name="T36" fmla="*/ 17 w 329"/>
                <a:gd name="T37" fmla="*/ 48 h 329"/>
                <a:gd name="T38" fmla="*/ 17 w 329"/>
                <a:gd name="T39" fmla="*/ 48 h 329"/>
                <a:gd name="T40" fmla="*/ 17 w 329"/>
                <a:gd name="T41" fmla="*/ 184 h 329"/>
                <a:gd name="T42" fmla="*/ 167 w 329"/>
                <a:gd name="T43" fmla="*/ 329 h 329"/>
                <a:gd name="T44" fmla="*/ 312 w 329"/>
                <a:gd name="T45" fmla="*/ 184 h 329"/>
                <a:gd name="T46" fmla="*/ 312 w 329"/>
                <a:gd name="T47" fmla="*/ 50 h 329"/>
                <a:gd name="T48" fmla="*/ 329 w 329"/>
                <a:gd name="T49" fmla="*/ 28 h 329"/>
                <a:gd name="T50" fmla="*/ 329 w 329"/>
                <a:gd name="T51" fmla="*/ 0 h 329"/>
                <a:gd name="T52" fmla="*/ 312 w 329"/>
                <a:gd name="T53" fmla="*/ 0 h 329"/>
                <a:gd name="T54" fmla="*/ 284 w 329"/>
                <a:gd name="T55" fmla="*/ 0 h 329"/>
                <a:gd name="T56" fmla="*/ 284 w 329"/>
                <a:gd name="T5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9" h="329">
                  <a:moveTo>
                    <a:pt x="284" y="0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5" y="28"/>
                    <a:pt x="231" y="33"/>
                    <a:pt x="232" y="48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2" y="225"/>
                    <a:pt x="215" y="254"/>
                    <a:pt x="167" y="254"/>
                  </a:cubicBezTo>
                  <a:cubicBezTo>
                    <a:pt x="121" y="254"/>
                    <a:pt x="97" y="226"/>
                    <a:pt x="97" y="179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30"/>
                    <a:pt x="115" y="28"/>
                    <a:pt x="115" y="28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17" y="33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184"/>
                    <a:pt x="17" y="184"/>
                    <a:pt x="17" y="184"/>
                  </a:cubicBezTo>
                  <a:cubicBezTo>
                    <a:pt x="17" y="268"/>
                    <a:pt x="70" y="329"/>
                    <a:pt x="167" y="329"/>
                  </a:cubicBezTo>
                  <a:cubicBezTo>
                    <a:pt x="265" y="329"/>
                    <a:pt x="312" y="262"/>
                    <a:pt x="312" y="184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4" y="30"/>
                    <a:pt x="329" y="28"/>
                    <a:pt x="329" y="28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055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8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1BD011E3-C685-4B53-B556-F4F51D4BAC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83" y="3319"/>
              <a:ext cx="580" cy="627"/>
            </a:xfrm>
            <a:custGeom>
              <a:avLst/>
              <a:gdLst>
                <a:gd name="T0" fmla="*/ 155 w 315"/>
                <a:gd name="T1" fmla="*/ 0 h 339"/>
                <a:gd name="T2" fmla="*/ 107 w 315"/>
                <a:gd name="T3" fmla="*/ 3 h 339"/>
                <a:gd name="T4" fmla="*/ 0 w 315"/>
                <a:gd name="T5" fmla="*/ 102 h 339"/>
                <a:gd name="T6" fmla="*/ 70 w 315"/>
                <a:gd name="T7" fmla="*/ 187 h 339"/>
                <a:gd name="T8" fmla="*/ 202 w 315"/>
                <a:gd name="T9" fmla="*/ 205 h 339"/>
                <a:gd name="T10" fmla="*/ 233 w 315"/>
                <a:gd name="T11" fmla="*/ 238 h 339"/>
                <a:gd name="T12" fmla="*/ 200 w 315"/>
                <a:gd name="T13" fmla="*/ 264 h 339"/>
                <a:gd name="T14" fmla="*/ 152 w 315"/>
                <a:gd name="T15" fmla="*/ 268 h 339"/>
                <a:gd name="T16" fmla="*/ 106 w 315"/>
                <a:gd name="T17" fmla="*/ 264 h 339"/>
                <a:gd name="T18" fmla="*/ 57 w 315"/>
                <a:gd name="T19" fmla="*/ 226 h 339"/>
                <a:gd name="T20" fmla="*/ 6 w 315"/>
                <a:gd name="T21" fmla="*/ 226 h 339"/>
                <a:gd name="T22" fmla="*/ 7 w 315"/>
                <a:gd name="T23" fmla="*/ 329 h 339"/>
                <a:gd name="T24" fmla="*/ 34 w 315"/>
                <a:gd name="T25" fmla="*/ 329 h 339"/>
                <a:gd name="T26" fmla="*/ 48 w 315"/>
                <a:gd name="T27" fmla="*/ 318 h 339"/>
                <a:gd name="T28" fmla="*/ 54 w 315"/>
                <a:gd name="T29" fmla="*/ 319 h 339"/>
                <a:gd name="T30" fmla="*/ 148 w 315"/>
                <a:gd name="T31" fmla="*/ 338 h 339"/>
                <a:gd name="T32" fmla="*/ 162 w 315"/>
                <a:gd name="T33" fmla="*/ 339 h 339"/>
                <a:gd name="T34" fmla="*/ 262 w 315"/>
                <a:gd name="T35" fmla="*/ 318 h 339"/>
                <a:gd name="T36" fmla="*/ 312 w 315"/>
                <a:gd name="T37" fmla="*/ 236 h 339"/>
                <a:gd name="T38" fmla="*/ 224 w 315"/>
                <a:gd name="T39" fmla="*/ 135 h 339"/>
                <a:gd name="T40" fmla="*/ 117 w 315"/>
                <a:gd name="T41" fmla="*/ 121 h 339"/>
                <a:gd name="T42" fmla="*/ 78 w 315"/>
                <a:gd name="T43" fmla="*/ 97 h 339"/>
                <a:gd name="T44" fmla="*/ 107 w 315"/>
                <a:gd name="T45" fmla="*/ 73 h 339"/>
                <a:gd name="T46" fmla="*/ 161 w 315"/>
                <a:gd name="T47" fmla="*/ 67 h 339"/>
                <a:gd name="T48" fmla="*/ 212 w 315"/>
                <a:gd name="T49" fmla="*/ 73 h 339"/>
                <a:gd name="T50" fmla="*/ 251 w 315"/>
                <a:gd name="T51" fmla="*/ 95 h 339"/>
                <a:gd name="T52" fmla="*/ 296 w 315"/>
                <a:gd name="T53" fmla="*/ 94 h 339"/>
                <a:gd name="T54" fmla="*/ 296 w 315"/>
                <a:gd name="T55" fmla="*/ 7 h 339"/>
                <a:gd name="T56" fmla="*/ 272 w 315"/>
                <a:gd name="T57" fmla="*/ 7 h 339"/>
                <a:gd name="T58" fmla="*/ 259 w 315"/>
                <a:gd name="T59" fmla="*/ 13 h 339"/>
                <a:gd name="T60" fmla="*/ 255 w 315"/>
                <a:gd name="T61" fmla="*/ 13 h 339"/>
                <a:gd name="T62" fmla="*/ 155 w 315"/>
                <a:gd name="T63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5" h="339">
                  <a:moveTo>
                    <a:pt x="155" y="0"/>
                  </a:moveTo>
                  <a:cubicBezTo>
                    <a:pt x="141" y="0"/>
                    <a:pt x="119" y="1"/>
                    <a:pt x="107" y="3"/>
                  </a:cubicBezTo>
                  <a:cubicBezTo>
                    <a:pt x="56" y="9"/>
                    <a:pt x="0" y="39"/>
                    <a:pt x="0" y="102"/>
                  </a:cubicBezTo>
                  <a:cubicBezTo>
                    <a:pt x="0" y="146"/>
                    <a:pt x="20" y="175"/>
                    <a:pt x="70" y="187"/>
                  </a:cubicBezTo>
                  <a:cubicBezTo>
                    <a:pt x="126" y="201"/>
                    <a:pt x="175" y="201"/>
                    <a:pt x="202" y="205"/>
                  </a:cubicBezTo>
                  <a:cubicBezTo>
                    <a:pt x="228" y="210"/>
                    <a:pt x="234" y="224"/>
                    <a:pt x="233" y="238"/>
                  </a:cubicBezTo>
                  <a:cubicBezTo>
                    <a:pt x="232" y="252"/>
                    <a:pt x="214" y="261"/>
                    <a:pt x="200" y="264"/>
                  </a:cubicBezTo>
                  <a:cubicBezTo>
                    <a:pt x="192" y="266"/>
                    <a:pt x="168" y="268"/>
                    <a:pt x="152" y="268"/>
                  </a:cubicBezTo>
                  <a:cubicBezTo>
                    <a:pt x="138" y="268"/>
                    <a:pt x="120" y="267"/>
                    <a:pt x="106" y="264"/>
                  </a:cubicBezTo>
                  <a:cubicBezTo>
                    <a:pt x="70" y="255"/>
                    <a:pt x="57" y="226"/>
                    <a:pt x="57" y="226"/>
                  </a:cubicBezTo>
                  <a:cubicBezTo>
                    <a:pt x="6" y="226"/>
                    <a:pt x="6" y="226"/>
                    <a:pt x="6" y="226"/>
                  </a:cubicBezTo>
                  <a:cubicBezTo>
                    <a:pt x="7" y="329"/>
                    <a:pt x="7" y="329"/>
                    <a:pt x="7" y="329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7" y="318"/>
                    <a:pt x="48" y="318"/>
                  </a:cubicBezTo>
                  <a:cubicBezTo>
                    <a:pt x="50" y="318"/>
                    <a:pt x="52" y="318"/>
                    <a:pt x="54" y="319"/>
                  </a:cubicBezTo>
                  <a:cubicBezTo>
                    <a:pt x="80" y="330"/>
                    <a:pt x="121" y="338"/>
                    <a:pt x="148" y="338"/>
                  </a:cubicBezTo>
                  <a:cubicBezTo>
                    <a:pt x="153" y="339"/>
                    <a:pt x="158" y="339"/>
                    <a:pt x="162" y="339"/>
                  </a:cubicBezTo>
                  <a:cubicBezTo>
                    <a:pt x="197" y="339"/>
                    <a:pt x="236" y="334"/>
                    <a:pt x="262" y="318"/>
                  </a:cubicBezTo>
                  <a:cubicBezTo>
                    <a:pt x="287" y="302"/>
                    <a:pt x="308" y="277"/>
                    <a:pt x="312" y="236"/>
                  </a:cubicBezTo>
                  <a:cubicBezTo>
                    <a:pt x="315" y="192"/>
                    <a:pt x="288" y="147"/>
                    <a:pt x="224" y="135"/>
                  </a:cubicBezTo>
                  <a:cubicBezTo>
                    <a:pt x="168" y="125"/>
                    <a:pt x="138" y="125"/>
                    <a:pt x="117" y="121"/>
                  </a:cubicBezTo>
                  <a:cubicBezTo>
                    <a:pt x="96" y="118"/>
                    <a:pt x="79" y="110"/>
                    <a:pt x="78" y="97"/>
                  </a:cubicBezTo>
                  <a:cubicBezTo>
                    <a:pt x="78" y="85"/>
                    <a:pt x="91" y="77"/>
                    <a:pt x="107" y="73"/>
                  </a:cubicBezTo>
                  <a:cubicBezTo>
                    <a:pt x="122" y="69"/>
                    <a:pt x="146" y="67"/>
                    <a:pt x="161" y="67"/>
                  </a:cubicBezTo>
                  <a:cubicBezTo>
                    <a:pt x="178" y="67"/>
                    <a:pt x="198" y="69"/>
                    <a:pt x="212" y="73"/>
                  </a:cubicBezTo>
                  <a:cubicBezTo>
                    <a:pt x="237" y="79"/>
                    <a:pt x="251" y="95"/>
                    <a:pt x="251" y="95"/>
                  </a:cubicBezTo>
                  <a:cubicBezTo>
                    <a:pt x="252" y="95"/>
                    <a:pt x="296" y="94"/>
                    <a:pt x="296" y="94"/>
                  </a:cubicBezTo>
                  <a:cubicBezTo>
                    <a:pt x="296" y="7"/>
                    <a:pt x="296" y="7"/>
                    <a:pt x="296" y="7"/>
                  </a:cubicBezTo>
                  <a:cubicBezTo>
                    <a:pt x="272" y="7"/>
                    <a:pt x="272" y="7"/>
                    <a:pt x="272" y="7"/>
                  </a:cubicBezTo>
                  <a:cubicBezTo>
                    <a:pt x="272" y="7"/>
                    <a:pt x="270" y="13"/>
                    <a:pt x="259" y="13"/>
                  </a:cubicBezTo>
                  <a:cubicBezTo>
                    <a:pt x="258" y="13"/>
                    <a:pt x="256" y="13"/>
                    <a:pt x="255" y="13"/>
                  </a:cubicBezTo>
                  <a:cubicBezTo>
                    <a:pt x="217" y="4"/>
                    <a:pt x="183" y="0"/>
                    <a:pt x="1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055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8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D4ACFCD2-0F4F-46B9-8A6E-317ED9A274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35" y="3855"/>
              <a:ext cx="74" cy="74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40 h 40"/>
                <a:gd name="T4" fmla="*/ 0 w 40"/>
                <a:gd name="T5" fmla="*/ 20 h 40"/>
                <a:gd name="T6" fmla="*/ 20 w 40"/>
                <a:gd name="T7" fmla="*/ 0 h 40"/>
                <a:gd name="T8" fmla="*/ 40 w 40"/>
                <a:gd name="T9" fmla="*/ 20 h 40"/>
                <a:gd name="T10" fmla="*/ 37 w 40"/>
                <a:gd name="T11" fmla="*/ 20 h 40"/>
                <a:gd name="T12" fmla="*/ 20 w 40"/>
                <a:gd name="T13" fmla="*/ 3 h 40"/>
                <a:gd name="T14" fmla="*/ 3 w 40"/>
                <a:gd name="T15" fmla="*/ 20 h 40"/>
                <a:gd name="T16" fmla="*/ 20 w 40"/>
                <a:gd name="T17" fmla="*/ 38 h 40"/>
                <a:gd name="T18" fmla="*/ 37 w 40"/>
                <a:gd name="T19" fmla="*/ 20 h 40"/>
                <a:gd name="T20" fmla="*/ 16 w 40"/>
                <a:gd name="T21" fmla="*/ 32 h 40"/>
                <a:gd name="T22" fmla="*/ 13 w 40"/>
                <a:gd name="T23" fmla="*/ 32 h 40"/>
                <a:gd name="T24" fmla="*/ 13 w 40"/>
                <a:gd name="T25" fmla="*/ 8 h 40"/>
                <a:gd name="T26" fmla="*/ 22 w 40"/>
                <a:gd name="T27" fmla="*/ 8 h 40"/>
                <a:gd name="T28" fmla="*/ 30 w 40"/>
                <a:gd name="T29" fmla="*/ 15 h 40"/>
                <a:gd name="T30" fmla="*/ 24 w 40"/>
                <a:gd name="T31" fmla="*/ 22 h 40"/>
                <a:gd name="T32" fmla="*/ 31 w 40"/>
                <a:gd name="T33" fmla="*/ 32 h 40"/>
                <a:gd name="T34" fmla="*/ 27 w 40"/>
                <a:gd name="T35" fmla="*/ 32 h 40"/>
                <a:gd name="T36" fmla="*/ 21 w 40"/>
                <a:gd name="T37" fmla="*/ 22 h 40"/>
                <a:gd name="T38" fmla="*/ 16 w 40"/>
                <a:gd name="T39" fmla="*/ 22 h 40"/>
                <a:gd name="T40" fmla="*/ 16 w 40"/>
                <a:gd name="T41" fmla="*/ 32 h 40"/>
                <a:gd name="T42" fmla="*/ 20 w 40"/>
                <a:gd name="T43" fmla="*/ 19 h 40"/>
                <a:gd name="T44" fmla="*/ 26 w 40"/>
                <a:gd name="T45" fmla="*/ 15 h 40"/>
                <a:gd name="T46" fmla="*/ 21 w 40"/>
                <a:gd name="T47" fmla="*/ 11 h 40"/>
                <a:gd name="T48" fmla="*/ 16 w 40"/>
                <a:gd name="T49" fmla="*/ 11 h 40"/>
                <a:gd name="T50" fmla="*/ 16 w 40"/>
                <a:gd name="T51" fmla="*/ 19 h 40"/>
                <a:gd name="T52" fmla="*/ 20 w 40"/>
                <a:gd name="T53" fmla="*/ 1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31"/>
                    <a:pt x="31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lose/>
                  <a:moveTo>
                    <a:pt x="37" y="20"/>
                  </a:moveTo>
                  <a:cubicBezTo>
                    <a:pt x="37" y="10"/>
                    <a:pt x="30" y="3"/>
                    <a:pt x="20" y="3"/>
                  </a:cubicBezTo>
                  <a:cubicBezTo>
                    <a:pt x="10" y="3"/>
                    <a:pt x="3" y="10"/>
                    <a:pt x="3" y="20"/>
                  </a:cubicBezTo>
                  <a:cubicBezTo>
                    <a:pt x="3" y="30"/>
                    <a:pt x="10" y="38"/>
                    <a:pt x="20" y="38"/>
                  </a:cubicBezTo>
                  <a:cubicBezTo>
                    <a:pt x="30" y="38"/>
                    <a:pt x="37" y="30"/>
                    <a:pt x="37" y="20"/>
                  </a:cubicBezTo>
                  <a:close/>
                  <a:moveTo>
                    <a:pt x="16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7" y="8"/>
                    <a:pt x="30" y="11"/>
                    <a:pt x="30" y="15"/>
                  </a:cubicBezTo>
                  <a:cubicBezTo>
                    <a:pt x="30" y="19"/>
                    <a:pt x="27" y="21"/>
                    <a:pt x="24" y="2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6" y="32"/>
                  </a:lnTo>
                  <a:close/>
                  <a:moveTo>
                    <a:pt x="20" y="19"/>
                  </a:moveTo>
                  <a:cubicBezTo>
                    <a:pt x="23" y="19"/>
                    <a:pt x="26" y="19"/>
                    <a:pt x="26" y="15"/>
                  </a:cubicBezTo>
                  <a:cubicBezTo>
                    <a:pt x="26" y="11"/>
                    <a:pt x="24" y="11"/>
                    <a:pt x="2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9"/>
                    <a:pt x="16" y="19"/>
                    <a:pt x="16" y="19"/>
                  </a:cubicBezTo>
                  <a:lnTo>
                    <a:pt x="2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055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8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117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45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 Half Image R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 userDrawn="1"/>
        </p:nvCxnSpPr>
        <p:spPr>
          <a:xfrm>
            <a:off x="486860" y="3907784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 userDrawn="1"/>
        </p:nvCxnSpPr>
        <p:spPr>
          <a:xfrm>
            <a:off x="486860" y="3125439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50885" y="3137020"/>
            <a:ext cx="5369708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800" b="1" dirty="0">
                <a:solidFill>
                  <a:schemeClr val="accent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169816" lvl="0" indent="-169816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0885" y="4101309"/>
            <a:ext cx="5369708" cy="101588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lang="en-US" sz="1800" b="0" i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14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857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450885" y="541769"/>
            <a:ext cx="536970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9F2DA49-65B9-4D18-A939-6F01CCCE26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4" t="-1" r="21082" b="-1"/>
          <a:stretch/>
        </p:blipFill>
        <p:spPr>
          <a:xfrm>
            <a:off x="5954403" y="0"/>
            <a:ext cx="6237598" cy="6858000"/>
          </a:xfrm>
          <a:prstGeom prst="rect">
            <a:avLst/>
          </a:prstGeom>
        </p:spPr>
      </p:pic>
      <p:grpSp>
        <p:nvGrpSpPr>
          <p:cNvPr id="18" name="Graphic 6">
            <a:extLst>
              <a:ext uri="{FF2B5EF4-FFF2-40B4-BE49-F238E27FC236}">
                <a16:creationId xmlns:a16="http://schemas.microsoft.com/office/drawing/2014/main" id="{4C7E86BF-8D43-4732-8B71-D95DF30975EA}"/>
              </a:ext>
            </a:extLst>
          </p:cNvPr>
          <p:cNvGrpSpPr/>
          <p:nvPr userDrawn="1"/>
        </p:nvGrpSpPr>
        <p:grpSpPr>
          <a:xfrm>
            <a:off x="441440" y="5959228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DC349AB-0B15-4C58-8F52-A2755AC76E2B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C679B04-13C1-47F2-AF79-5F6475731BF9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3CD5016-CDE8-45F3-B0F2-748D0E12FA1B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94CD739-96E8-40BF-AD4B-D6452C802A75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1B7926D-897A-45FC-AE20-B62D82E5D6AA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963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2" pos="374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tr Graphic Right Txt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>
            <a:extLst>
              <a:ext uri="{FF2B5EF4-FFF2-40B4-BE49-F238E27FC236}">
                <a16:creationId xmlns:a16="http://schemas.microsoft.com/office/drawing/2014/main" id="{E8AD397B-833A-4C60-9751-F2377CE12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609" r="40772"/>
          <a:stretch/>
        </p:blipFill>
        <p:spPr>
          <a:xfrm>
            <a:off x="8993943" y="0"/>
            <a:ext cx="3198059" cy="6858000"/>
          </a:xfrm>
          <a:prstGeom prst="rect">
            <a:avLst/>
          </a:prstGeom>
        </p:spPr>
      </p:pic>
      <p:grpSp>
        <p:nvGrpSpPr>
          <p:cNvPr id="15" name="Graphic 6">
            <a:extLst>
              <a:ext uri="{FF2B5EF4-FFF2-40B4-BE49-F238E27FC236}">
                <a16:creationId xmlns:a16="http://schemas.microsoft.com/office/drawing/2014/main" id="{7D4587CC-9435-4DB2-9CE3-587E2F9203E2}"/>
              </a:ext>
            </a:extLst>
          </p:cNvPr>
          <p:cNvGrpSpPr/>
          <p:nvPr userDrawn="1"/>
        </p:nvGrpSpPr>
        <p:grpSpPr>
          <a:xfrm>
            <a:off x="9813305" y="5564549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F38360E-27CC-4F82-999F-162B08563DAF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6AB2737-EC9F-4FC1-A040-32EE7D578018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5F83F1F-315A-424F-B82E-3B6F32FDCCBC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02EA923-F341-4504-B455-5A15C34D65C7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DE21661-DA14-4073-9086-EF3E61FF7E83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56AAE80-D852-498C-BA80-4018432B6877}"/>
              </a:ext>
            </a:extLst>
          </p:cNvPr>
          <p:cNvCxnSpPr>
            <a:cxnSpLocks/>
          </p:cNvCxnSpPr>
          <p:nvPr userDrawn="1"/>
        </p:nvCxnSpPr>
        <p:spPr>
          <a:xfrm>
            <a:off x="188964" y="671267"/>
            <a:ext cx="868890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88962" y="1"/>
            <a:ext cx="8756032" cy="626066"/>
          </a:xfrm>
        </p:spPr>
        <p:txBody>
          <a:bodyPr wrap="none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4948646-6291-42B6-81D8-77307E5397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88962" y="847290"/>
            <a:ext cx="8747641" cy="5903889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lnSpc>
                <a:spcPct val="95000"/>
              </a:lnSpc>
              <a:spcAft>
                <a:spcPts val="1189"/>
              </a:spcAft>
              <a:defRPr sz="2400">
                <a:solidFill>
                  <a:schemeClr val="bg1"/>
                </a:solidFill>
              </a:defRPr>
            </a:lvl1pPr>
            <a:lvl2pPr>
              <a:lnSpc>
                <a:spcPct val="95000"/>
              </a:lnSpc>
              <a:spcAft>
                <a:spcPts val="1189"/>
              </a:spcAft>
              <a:defRPr sz="1800">
                <a:solidFill>
                  <a:schemeClr val="bg1"/>
                </a:solidFill>
              </a:defRPr>
            </a:lvl2pPr>
            <a:lvl3pPr>
              <a:lnSpc>
                <a:spcPct val="95000"/>
              </a:lnSpc>
              <a:spcAft>
                <a:spcPts val="1189"/>
              </a:spcAft>
              <a:defRPr sz="1800">
                <a:solidFill>
                  <a:schemeClr val="bg1"/>
                </a:solidFill>
              </a:defRPr>
            </a:lvl3pPr>
            <a:lvl4pPr>
              <a:lnSpc>
                <a:spcPct val="95000"/>
              </a:lnSpc>
              <a:spcAft>
                <a:spcPts val="1189"/>
              </a:spcAft>
              <a:defRPr sz="1600">
                <a:solidFill>
                  <a:schemeClr val="bg1"/>
                </a:solidFill>
              </a:defRPr>
            </a:lvl4pPr>
            <a:lvl5pPr>
              <a:lnSpc>
                <a:spcPct val="95000"/>
              </a:lnSpc>
              <a:spcAft>
                <a:spcPts val="1189"/>
              </a:spcAft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71DF992F-3694-4696-BEC7-3EA7464158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1">
                <a:solidFill>
                  <a:schemeClr val="bg1"/>
                </a:solidFill>
              </a:defRPr>
            </a:lvl1pPr>
          </a:lstStyle>
          <a:p>
            <a:pPr defTabSz="905525">
              <a:defRPr/>
            </a:pPr>
            <a:fld id="{B3BD2672-75C2-438C-BF59-C55A35C73CD5}" type="slidenum">
              <a:rPr lang="en-US" smtClean="0">
                <a:solidFill>
                  <a:prstClr val="white"/>
                </a:solidFill>
              </a:rPr>
              <a:pPr defTabSz="905525"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87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tr Graphic Left Txt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>
            <a:extLst>
              <a:ext uri="{FF2B5EF4-FFF2-40B4-BE49-F238E27FC236}">
                <a16:creationId xmlns:a16="http://schemas.microsoft.com/office/drawing/2014/main" id="{E8AD397B-833A-4C60-9751-F2377CE12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609" r="40772"/>
          <a:stretch/>
        </p:blipFill>
        <p:spPr>
          <a:xfrm>
            <a:off x="0" y="0"/>
            <a:ext cx="3198059" cy="6858000"/>
          </a:xfrm>
          <a:prstGeom prst="rect">
            <a:avLst/>
          </a:prstGeom>
        </p:spPr>
      </p:pic>
      <p:grpSp>
        <p:nvGrpSpPr>
          <p:cNvPr id="15" name="Graphic 6">
            <a:extLst>
              <a:ext uri="{FF2B5EF4-FFF2-40B4-BE49-F238E27FC236}">
                <a16:creationId xmlns:a16="http://schemas.microsoft.com/office/drawing/2014/main" id="{347614E1-499B-44C9-952C-1D853D6B6918}"/>
              </a:ext>
            </a:extLst>
          </p:cNvPr>
          <p:cNvGrpSpPr/>
          <p:nvPr userDrawn="1"/>
        </p:nvGrpSpPr>
        <p:grpSpPr>
          <a:xfrm>
            <a:off x="806108" y="5564549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AE9AA46-9CD7-40EB-93D3-7686A251B0F1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80AECBC-3F49-4210-8C16-474D6281402E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1BEB06F-7D36-45F0-9F45-325B39D7EBC9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8F00E03-9944-4630-8FAD-6827AEA865CF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9975A6D-E4FA-46E6-9262-31F8184D41E5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56AAE80-D852-498C-BA80-4018432B6877}"/>
              </a:ext>
            </a:extLst>
          </p:cNvPr>
          <p:cNvCxnSpPr>
            <a:cxnSpLocks/>
          </p:cNvCxnSpPr>
          <p:nvPr userDrawn="1"/>
        </p:nvCxnSpPr>
        <p:spPr>
          <a:xfrm>
            <a:off x="3390196" y="671267"/>
            <a:ext cx="861284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390197" y="1"/>
            <a:ext cx="8801804" cy="611552"/>
          </a:xfrm>
        </p:spPr>
        <p:txBody>
          <a:bodyPr wrap="none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4948646-6291-42B6-81D8-77307E5397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90197" y="788566"/>
            <a:ext cx="8801804" cy="596261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en-US" sz="2400">
                <a:solidFill>
                  <a:schemeClr val="bg1"/>
                </a:solidFill>
              </a:defRPr>
            </a:lvl1pPr>
            <a:lvl2pPr>
              <a:defRPr lang="en-US" sz="1800">
                <a:solidFill>
                  <a:schemeClr val="bg1"/>
                </a:solidFill>
              </a:defRPr>
            </a:lvl2pPr>
            <a:lvl3pPr>
              <a:defRPr lang="en-US" sz="1800">
                <a:solidFill>
                  <a:schemeClr val="bg1"/>
                </a:solidFill>
              </a:defRPr>
            </a:lvl3pPr>
            <a:lvl4pPr>
              <a:defRPr lang="en-US" sz="1600">
                <a:solidFill>
                  <a:schemeClr val="bg1"/>
                </a:solidFill>
              </a:defRPr>
            </a:lvl4pPr>
            <a:lvl5pPr>
              <a:defRPr lang="en-US" sz="16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189"/>
              </a:spcAft>
            </a:pPr>
            <a:r>
              <a:rPr lang="en-US" dirty="0"/>
              <a:t>Edit Master text styles</a:t>
            </a:r>
          </a:p>
          <a:p>
            <a:pPr lvl="1">
              <a:spcAft>
                <a:spcPts val="1189"/>
              </a:spcAft>
            </a:pPr>
            <a:r>
              <a:rPr lang="en-US" dirty="0"/>
              <a:t>Second level</a:t>
            </a:r>
          </a:p>
          <a:p>
            <a:pPr lvl="2">
              <a:spcAft>
                <a:spcPts val="1189"/>
              </a:spcAft>
            </a:pPr>
            <a:r>
              <a:rPr lang="en-US" dirty="0"/>
              <a:t>Third level</a:t>
            </a:r>
          </a:p>
          <a:p>
            <a:pPr lvl="3">
              <a:spcAft>
                <a:spcPts val="1189"/>
              </a:spcAft>
            </a:pPr>
            <a:r>
              <a:rPr lang="en-US" dirty="0"/>
              <a:t>Fourth level</a:t>
            </a:r>
          </a:p>
          <a:p>
            <a:pPr lvl="4">
              <a:spcAft>
                <a:spcPts val="1189"/>
              </a:spcAft>
            </a:pPr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197CC733-3B25-40F7-8FE5-44462748C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 defTabSz="905525">
              <a:defRPr/>
            </a:pPr>
            <a:fld id="{B3BD2672-75C2-438C-BF59-C55A35C73CD5}" type="slidenum">
              <a:rPr lang="en-US" smtClean="0">
                <a:solidFill>
                  <a:prstClr val="white"/>
                </a:solidFill>
              </a:rPr>
              <a:pPr defTabSz="905525"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229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213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d Section Break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EE3F1B8-438D-4740-9B6B-1BC5FF4F2AE1}"/>
              </a:ext>
            </a:extLst>
          </p:cNvPr>
          <p:cNvSpPr/>
          <p:nvPr userDrawn="1"/>
        </p:nvSpPr>
        <p:spPr>
          <a:xfrm>
            <a:off x="5616452" y="323547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567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" y="3956283"/>
            <a:ext cx="12192000" cy="2901719"/>
          </a:xfrm>
          <a:prstGeom prst="rect">
            <a:avLst/>
          </a:prstGeom>
        </p:spPr>
        <p:txBody>
          <a:bodyPr bIns="0" anchor="t"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400" b="0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363856"/>
            <a:ext cx="12192000" cy="1605339"/>
          </a:xfrm>
        </p:spPr>
        <p:txBody>
          <a:bodyPr bIns="0" anchor="b">
            <a:normAutofit/>
          </a:bodyPr>
          <a:lstStyle>
            <a:lvl1pPr algn="ctr">
              <a:spcBef>
                <a:spcPts val="0"/>
              </a:spcBef>
              <a:defRPr lang="en-US" sz="4000" b="1" kern="1200" cap="none" spc="0" baseline="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5B41D17-1896-4E15-9D12-6B44E82039ED}"/>
              </a:ext>
            </a:extLst>
          </p:cNvPr>
          <p:cNvSpPr/>
          <p:nvPr/>
        </p:nvSpPr>
        <p:spPr>
          <a:xfrm>
            <a:off x="6649949" y="5573196"/>
            <a:ext cx="9527" cy="9525"/>
          </a:xfrm>
          <a:custGeom>
            <a:avLst/>
            <a:gdLst>
              <a:gd name="connsiteX0" fmla="*/ 7144 w 9525"/>
              <a:gd name="connsiteY0" fmla="*/ 7144 h 9525"/>
              <a:gd name="connsiteX1" fmla="*/ 7144 w 9525"/>
              <a:gd name="connsiteY1" fmla="*/ 7144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525" h="9525">
                <a:moveTo>
                  <a:pt x="7144" y="7144"/>
                </a:moveTo>
                <a:lnTo>
                  <a:pt x="7144" y="7144"/>
                </a:lnTo>
              </a:path>
            </a:pathLst>
          </a:custGeom>
          <a:solidFill>
            <a:srgbClr val="0033A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567"/>
          </a:p>
        </p:txBody>
      </p:sp>
    </p:spTree>
    <p:extLst>
      <p:ext uri="{BB962C8B-B14F-4D97-AF65-F5344CB8AC3E}">
        <p14:creationId xmlns:p14="http://schemas.microsoft.com/office/powerpoint/2010/main" val="2630323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Section Break">
    <p:bg>
      <p:bgPr>
        <a:solidFill>
          <a:srgbClr val="354C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" y="3956282"/>
            <a:ext cx="12192000" cy="2901718"/>
          </a:xfrm>
          <a:prstGeom prst="rect">
            <a:avLst/>
          </a:prstGeom>
        </p:spPr>
        <p:txBody>
          <a:bodyPr bIns="0" anchor="t"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400" b="0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508002"/>
            <a:ext cx="12192000" cy="2461193"/>
          </a:xfrm>
        </p:spPr>
        <p:txBody>
          <a:bodyPr bIns="0" anchor="b">
            <a:normAutofit/>
          </a:bodyPr>
          <a:lstStyle>
            <a:lvl1pPr algn="ctr">
              <a:spcBef>
                <a:spcPts val="0"/>
              </a:spcBef>
              <a:defRPr lang="en-US" sz="4000" b="1" kern="1200" cap="none" spc="0" baseline="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359A54C0-8505-40B8-BCCE-21E0E349AF19}"/>
              </a:ext>
            </a:extLst>
          </p:cNvPr>
          <p:cNvSpPr/>
          <p:nvPr userDrawn="1"/>
        </p:nvSpPr>
        <p:spPr>
          <a:xfrm>
            <a:off x="5616452" y="323547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567"/>
          </a:p>
        </p:txBody>
      </p:sp>
    </p:spTree>
    <p:extLst>
      <p:ext uri="{BB962C8B-B14F-4D97-AF65-F5344CB8AC3E}">
        <p14:creationId xmlns:p14="http://schemas.microsoft.com/office/powerpoint/2010/main" val="306489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 or 1 Speak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768853"/>
            <a:ext cx="12192000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4118207"/>
            <a:ext cx="12192000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1" kern="1200" dirty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" y="1127273"/>
            <a:ext cx="12192000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lang="en-US" sz="4000" b="1" kern="1200" cap="none" spc="0" baseline="0" dirty="0">
                <a:solidFill>
                  <a:srgbClr val="CC0035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title/subtitle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D2AD682-30A4-4487-94C4-77D40FE7AC40}"/>
              </a:ext>
            </a:extLst>
          </p:cNvPr>
          <p:cNvSpPr/>
          <p:nvPr userDrawn="1"/>
        </p:nvSpPr>
        <p:spPr>
          <a:xfrm>
            <a:off x="5624074" y="323547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166168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5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 or 2 Speak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5333777"/>
            <a:ext cx="12192000" cy="650875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ctr">
              <a:buNone/>
              <a:defRPr lang="en-US" sz="2000" b="1" kern="1200" dirty="0" smtClean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>
              <a:buNone/>
              <a:defRPr lang="en-US" sz="1449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2pPr>
            <a:lvl3pPr marL="509447" indent="0">
              <a:buNone/>
              <a:defRPr lang="en-US" sz="1449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 marL="764171" indent="0">
              <a:buNone/>
              <a:defRPr lang="en-US" sz="1449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 marL="1018894" indent="0">
              <a:buNone/>
              <a:defRPr lang="en-US" sz="1449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speaker name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" y="619065"/>
            <a:ext cx="12192000" cy="1920939"/>
          </a:xfrm>
        </p:spPr>
        <p:txBody>
          <a:bodyPr lIns="0" rIns="0" anchor="b">
            <a:normAutofit/>
          </a:bodyPr>
          <a:lstStyle>
            <a:lvl1pPr algn="ctr">
              <a:spcBef>
                <a:spcPts val="0"/>
              </a:spcBef>
              <a:spcAft>
                <a:spcPts val="335"/>
              </a:spcAft>
              <a:defRPr lang="en-US" sz="4000" b="1" kern="1200" cap="none" spc="0" baseline="0" dirty="0">
                <a:solidFill>
                  <a:srgbClr val="CC0035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title/subtitle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3792883"/>
            <a:ext cx="12192000" cy="650648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1" kern="12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443533"/>
            <a:ext cx="12192000" cy="501651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buNone/>
              <a:defRPr sz="1400" i="1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5981703"/>
            <a:ext cx="12192000" cy="501651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buNone/>
              <a:defRPr sz="1400" i="1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ED9191A-C747-48E9-8166-A721D017FCE1}"/>
              </a:ext>
            </a:extLst>
          </p:cNvPr>
          <p:cNvSpPr/>
          <p:nvPr userDrawn="1"/>
        </p:nvSpPr>
        <p:spPr>
          <a:xfrm>
            <a:off x="5624074" y="292305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421982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4395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 or Speaker R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D03827B-8CA2-45AD-83BA-2D505EE31923}"/>
              </a:ext>
            </a:extLst>
          </p:cNvPr>
          <p:cNvSpPr/>
          <p:nvPr userDrawn="1"/>
        </p:nvSpPr>
        <p:spPr>
          <a:xfrm>
            <a:off x="5624074" y="323547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567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4118207"/>
            <a:ext cx="12192000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335"/>
              </a:spcAft>
              <a:buNone/>
              <a:defRPr lang="en-US" sz="2000" b="1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" y="1127273"/>
            <a:ext cx="12192000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spcAft>
                <a:spcPts val="335"/>
              </a:spcAft>
              <a:defRPr lang="en-US" sz="4000" b="1" kern="1200" cap="none" spc="0" baseline="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768853"/>
            <a:ext cx="12192000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</p:spTree>
    <p:extLst>
      <p:ext uri="{BB962C8B-B14F-4D97-AF65-F5344CB8AC3E}">
        <p14:creationId xmlns:p14="http://schemas.microsoft.com/office/powerpoint/2010/main" val="3734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5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 or Speaker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4118207"/>
            <a:ext cx="12192000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335"/>
              </a:spcAft>
              <a:buNone/>
              <a:defRPr lang="en-US" sz="2000" b="1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" y="1127273"/>
            <a:ext cx="12192000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spcAft>
                <a:spcPts val="335"/>
              </a:spcAft>
              <a:defRPr lang="en-US" sz="4000" b="1" kern="1200" cap="none" spc="0" baseline="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768853"/>
            <a:ext cx="12192000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938E7D4-2F48-4C9A-839C-E8AD6E032FD3}"/>
              </a:ext>
            </a:extLst>
          </p:cNvPr>
          <p:cNvSpPr/>
          <p:nvPr userDrawn="1"/>
        </p:nvSpPr>
        <p:spPr>
          <a:xfrm>
            <a:off x="5624074" y="323547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567"/>
          </a:p>
        </p:txBody>
      </p:sp>
    </p:spTree>
    <p:extLst>
      <p:ext uri="{BB962C8B-B14F-4D97-AF65-F5344CB8AC3E}">
        <p14:creationId xmlns:p14="http://schemas.microsoft.com/office/powerpoint/2010/main" val="165138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5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Short Title With Slide Half Image R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A892218-C383-4E2B-86CD-D0F3259754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3" t="569" r="19032"/>
          <a:stretch/>
        </p:blipFill>
        <p:spPr>
          <a:xfrm>
            <a:off x="5981672" y="1"/>
            <a:ext cx="6210329" cy="6883912"/>
          </a:xfrm>
          <a:prstGeom prst="rect">
            <a:avLst/>
          </a:prstGeom>
        </p:spPr>
      </p:pic>
      <p:grpSp>
        <p:nvGrpSpPr>
          <p:cNvPr id="13" name="Graphic 6">
            <a:extLst>
              <a:ext uri="{FF2B5EF4-FFF2-40B4-BE49-F238E27FC236}">
                <a16:creationId xmlns:a16="http://schemas.microsoft.com/office/drawing/2014/main" id="{FC32199A-6CC4-4301-9D13-1DD1D2BA1BB1}"/>
              </a:ext>
            </a:extLst>
          </p:cNvPr>
          <p:cNvGrpSpPr/>
          <p:nvPr userDrawn="1"/>
        </p:nvGrpSpPr>
        <p:grpSpPr>
          <a:xfrm>
            <a:off x="10175350" y="5964602"/>
            <a:ext cx="1564032" cy="457200"/>
            <a:chOff x="4710906" y="3597973"/>
            <a:chExt cx="2760252" cy="819150"/>
          </a:xfrm>
          <a:solidFill>
            <a:schemeClr val="accent4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D7F43FF-FDA3-4CA2-A35E-94862E67EC31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E31E626-6274-4A10-83CE-0C755C5264D4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0C9CE46-1FE4-4244-8364-66682572E2AD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E8D8ECB-9462-4E7A-A7AC-0A496108F88E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29317F9-83A2-42DE-908C-D198D17E24C2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188964" y="393702"/>
            <a:ext cx="5748564" cy="2615042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0" kern="1200" dirty="0">
                <a:solidFill>
                  <a:srgbClr val="CC0035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030EB0B-BC69-4AF9-91E2-A30E15AED8B9}"/>
              </a:ext>
            </a:extLst>
          </p:cNvPr>
          <p:cNvCxnSpPr>
            <a:cxnSpLocks/>
          </p:cNvCxnSpPr>
          <p:nvPr userDrawn="1"/>
        </p:nvCxnSpPr>
        <p:spPr>
          <a:xfrm>
            <a:off x="188963" y="3133725"/>
            <a:ext cx="564185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AED4380-A420-4B13-B8F1-C6677C8E6C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4040" y="3324227"/>
            <a:ext cx="5616352" cy="3343275"/>
          </a:xfrm>
        </p:spPr>
        <p:txBody>
          <a:bodyPr anchor="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3DC1EBEF-DFD4-46FA-ABB1-AD5C72041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97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1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E8A3A6-BC2A-4222-AE93-82DE0170D9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94"/>
            <a:ext cx="12192000" cy="6856214"/>
          </a:xfrm>
          <a:prstGeom prst="rect">
            <a:avLst/>
          </a:prstGeom>
        </p:spPr>
      </p:pic>
      <p:grpSp>
        <p:nvGrpSpPr>
          <p:cNvPr id="8" name="Graphic 6">
            <a:extLst>
              <a:ext uri="{FF2B5EF4-FFF2-40B4-BE49-F238E27FC236}">
                <a16:creationId xmlns:a16="http://schemas.microsoft.com/office/drawing/2014/main" id="{5CE70B60-F32B-49A9-B182-2198131EDAB1}"/>
              </a:ext>
            </a:extLst>
          </p:cNvPr>
          <p:cNvGrpSpPr/>
          <p:nvPr/>
        </p:nvGrpSpPr>
        <p:grpSpPr>
          <a:xfrm>
            <a:off x="717297" y="5590359"/>
            <a:ext cx="1783544" cy="530352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6F5992-B85C-458C-B465-10EF34910CFE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356BF6A-6895-4AA1-BAD6-A6EA0AB035A1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61FB97C-DC1D-4068-92AF-A85D21A73DBF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F0FEC5-716B-40FA-B04E-7C607186AA86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9E9923D-DF4B-46AF-8471-B575180BA1FA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722501" y="290289"/>
            <a:ext cx="11335446" cy="126483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1" kern="1200" dirty="0">
                <a:solidFill>
                  <a:schemeClr val="accent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734575" y="1586492"/>
            <a:ext cx="11309582" cy="3897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lang="en-US" sz="2000" b="1" kern="120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30678" y="2032781"/>
            <a:ext cx="11327269" cy="566020"/>
          </a:xfrm>
          <a:prstGeom prst="rect">
            <a:avLst/>
          </a:prstGeom>
        </p:spPr>
        <p:txBody>
          <a:bodyPr lIns="0" rIns="0" bIns="0" anchor="t">
            <a:normAutofit/>
          </a:bodyPr>
          <a:lstStyle>
            <a:lvl1pPr marL="0" indent="0">
              <a:buFontTx/>
              <a:buNone/>
              <a:defRPr sz="1600" i="1">
                <a:solidFill>
                  <a:schemeClr val="accent1"/>
                </a:solidFill>
              </a:defRPr>
            </a:lvl1pPr>
            <a:lvl2pPr marL="254724" indent="0">
              <a:buFontTx/>
              <a:buNone/>
              <a:defRPr/>
            </a:lvl2pPr>
            <a:lvl3pPr marL="509447" indent="0">
              <a:buFontTx/>
              <a:buNone/>
              <a:defRPr/>
            </a:lvl3pPr>
            <a:lvl4pPr marL="764171" indent="0">
              <a:buFontTx/>
              <a:buNone/>
              <a:defRPr/>
            </a:lvl4pPr>
            <a:lvl5pPr marL="1018894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8D6EF0-D566-6845-AD87-0A792C660BA4}"/>
              </a:ext>
            </a:extLst>
          </p:cNvPr>
          <p:cNvCxnSpPr>
            <a:cxnSpLocks/>
          </p:cNvCxnSpPr>
          <p:nvPr/>
        </p:nvCxnSpPr>
        <p:spPr bwMode="auto">
          <a:xfrm>
            <a:off x="740205" y="1575790"/>
            <a:ext cx="45330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14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45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hort Title Slide Half Image Red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FC828A-715E-4E78-A85E-FB03966F49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0" t="17305" r="931"/>
          <a:stretch/>
        </p:blipFill>
        <p:spPr>
          <a:xfrm>
            <a:off x="-12703" y="0"/>
            <a:ext cx="6211918" cy="6858000"/>
          </a:xfrm>
          <a:prstGeom prst="rect">
            <a:avLst/>
          </a:prstGeom>
        </p:spPr>
      </p:pic>
      <p:grpSp>
        <p:nvGrpSpPr>
          <p:cNvPr id="19" name="Graphic 6">
            <a:extLst>
              <a:ext uri="{FF2B5EF4-FFF2-40B4-BE49-F238E27FC236}">
                <a16:creationId xmlns:a16="http://schemas.microsoft.com/office/drawing/2014/main" id="{134D50D5-2C81-407B-9734-73D472FF4F5F}"/>
              </a:ext>
            </a:extLst>
          </p:cNvPr>
          <p:cNvGrpSpPr/>
          <p:nvPr userDrawn="1"/>
        </p:nvGrpSpPr>
        <p:grpSpPr>
          <a:xfrm>
            <a:off x="446206" y="5964602"/>
            <a:ext cx="1564032" cy="457200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4027764-A7E4-4D53-A44D-B311AC2F14E0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69E213-2C9B-4A50-AF7C-61E5E03516B9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B8B68D0-ABF7-42F1-B121-5BA8B9FC608F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78ACFA6-C35F-437E-81D6-19A318CF65D0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C0B853E-76D8-4053-9EB4-7FEC4383E607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22" name="Title 11">
            <a:extLst>
              <a:ext uri="{FF2B5EF4-FFF2-40B4-BE49-F238E27FC236}">
                <a16:creationId xmlns:a16="http://schemas.microsoft.com/office/drawing/2014/main" id="{0A70AA5D-0F24-436D-9BB1-9E42FD687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2468" y="1"/>
            <a:ext cx="5789532" cy="3008744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0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4B15D08-6659-41FB-ADE9-E3B1D30D4A25}"/>
              </a:ext>
            </a:extLst>
          </p:cNvPr>
          <p:cNvCxnSpPr>
            <a:cxnSpLocks/>
          </p:cNvCxnSpPr>
          <p:nvPr userDrawn="1"/>
        </p:nvCxnSpPr>
        <p:spPr>
          <a:xfrm>
            <a:off x="6444423" y="3133725"/>
            <a:ext cx="555861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CC4393B3-370A-4940-8CD9-A51F02F195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15210" y="3324227"/>
            <a:ext cx="5527526" cy="3076575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FD362A89-B5C8-4A4C-9C71-22F50E5899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26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hort Title Slide Half Image Blue">
    <p:bg>
      <p:bgPr>
        <a:solidFill>
          <a:srgbClr val="354C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CA292CA-524A-474B-AF4C-816AA38A44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97" t="1" r="18438" b="1"/>
          <a:stretch/>
        </p:blipFill>
        <p:spPr>
          <a:xfrm>
            <a:off x="2" y="-19174"/>
            <a:ext cx="6199214" cy="6877174"/>
          </a:xfrm>
          <a:prstGeom prst="rect">
            <a:avLst/>
          </a:prstGeom>
        </p:spPr>
      </p:pic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E7E366CD-C49E-4832-9E92-5D56C0126A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15210" y="3324227"/>
            <a:ext cx="5527526" cy="3076575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43C01171-7289-40BA-8F9C-6727F467E7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1">
            <a:extLst>
              <a:ext uri="{FF2B5EF4-FFF2-40B4-BE49-F238E27FC236}">
                <a16:creationId xmlns:a16="http://schemas.microsoft.com/office/drawing/2014/main" id="{C5D8F034-C47E-492A-A13D-29D8FEBB5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2468" y="541769"/>
            <a:ext cx="5600571" cy="2466975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0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8C77281-CF20-4121-A7A7-B369F1990057}"/>
              </a:ext>
            </a:extLst>
          </p:cNvPr>
          <p:cNvCxnSpPr>
            <a:cxnSpLocks/>
          </p:cNvCxnSpPr>
          <p:nvPr userDrawn="1"/>
        </p:nvCxnSpPr>
        <p:spPr>
          <a:xfrm>
            <a:off x="6444423" y="3133725"/>
            <a:ext cx="555861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aphic 6">
            <a:extLst>
              <a:ext uri="{FF2B5EF4-FFF2-40B4-BE49-F238E27FC236}">
                <a16:creationId xmlns:a16="http://schemas.microsoft.com/office/drawing/2014/main" id="{5F7EF320-EC81-48A3-B785-4A49B411B5BC}"/>
              </a:ext>
            </a:extLst>
          </p:cNvPr>
          <p:cNvGrpSpPr/>
          <p:nvPr userDrawn="1"/>
        </p:nvGrpSpPr>
        <p:grpSpPr>
          <a:xfrm>
            <a:off x="446206" y="5964602"/>
            <a:ext cx="1564032" cy="457200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729CCB3-C729-488E-A0B7-DAF4F41956B7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4DC9DBE-D003-4398-913E-2B577CA9E57F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52773C7-81DF-4458-9279-954466F4A160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E377C2F-530D-415B-995F-165F42740650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AE8345E-F93D-414F-8AB7-E83EF8A6311D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981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88962" y="763400"/>
            <a:ext cx="11802028" cy="5987779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/>
            </a:lvl1pPr>
            <a:lvl2pPr>
              <a:spcAft>
                <a:spcPts val="1189"/>
              </a:spcAft>
              <a:defRPr/>
            </a:lvl2pPr>
            <a:lvl3pPr>
              <a:spcAft>
                <a:spcPts val="1189"/>
              </a:spcAft>
              <a:defRPr/>
            </a:lvl3pPr>
            <a:lvl4pPr>
              <a:spcAft>
                <a:spcPts val="1189"/>
              </a:spcAft>
              <a:defRPr/>
            </a:lvl4pPr>
            <a:lvl5pPr>
              <a:spcAft>
                <a:spcPts val="1189"/>
              </a:spcAft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A53CB432-AB29-46B6-AD85-139C6DAC7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092" y="6449221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D3F112-5A46-47FF-9FAC-760B95325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64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  <p15:guide id="2" pos="119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Right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142342" y="805343"/>
            <a:ext cx="5978752" cy="6052657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/>
            </a:lvl1pPr>
            <a:lvl2pPr>
              <a:spcAft>
                <a:spcPts val="1189"/>
              </a:spcAft>
              <a:defRPr/>
            </a:lvl2pPr>
            <a:lvl3pPr>
              <a:spcAft>
                <a:spcPts val="1189"/>
              </a:spcAft>
              <a:defRPr/>
            </a:lvl3pPr>
            <a:lvl4pPr>
              <a:spcAft>
                <a:spcPts val="1189"/>
              </a:spcAft>
              <a:defRPr/>
            </a:lvl4pPr>
            <a:lvl5pPr>
              <a:spcAft>
                <a:spcPts val="1189"/>
              </a:spcAft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6003" y="1"/>
            <a:ext cx="5940699" cy="626066"/>
          </a:xfrm>
        </p:spPr>
        <p:txBody>
          <a:bodyPr wrap="square"/>
          <a:lstStyle>
            <a:lvl1pPr>
              <a:defRPr sz="3200"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58858" y="671267"/>
            <a:ext cx="507317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D3D51FE-D83F-4DAB-A977-10D91728AF2A}"/>
              </a:ext>
            </a:extLst>
          </p:cNvPr>
          <p:cNvCxnSpPr>
            <a:cxnSpLocks/>
          </p:cNvCxnSpPr>
          <p:nvPr userDrawn="1"/>
        </p:nvCxnSpPr>
        <p:spPr>
          <a:xfrm>
            <a:off x="6096001" y="671267"/>
            <a:ext cx="592251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D2A72E0A-9C48-4CB7-AEA4-E8F60E3044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318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2" name="Graphic 6">
            <a:extLst>
              <a:ext uri="{FF2B5EF4-FFF2-40B4-BE49-F238E27FC236}">
                <a16:creationId xmlns:a16="http://schemas.microsoft.com/office/drawing/2014/main" id="{6C7F29DF-CC0B-4F21-A590-571190EB7693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EE4E374-4453-47B3-9D2F-CDA8C05865CF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8B44BF3-EA98-4315-BB1E-CD1EA2633C2F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A1B01DC-60AE-4223-A2F3-5C7618CA930F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82FEFE9-E2B4-4469-99ED-C63A7BC75ADA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DB8397E-19D0-42DD-A3D0-27091E6B6D05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0432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Left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aphic 6">
            <a:extLst>
              <a:ext uri="{FF2B5EF4-FFF2-40B4-BE49-F238E27FC236}">
                <a16:creationId xmlns:a16="http://schemas.microsoft.com/office/drawing/2014/main" id="{C677C5FA-C302-4027-AA30-E7717DE42929}"/>
              </a:ext>
            </a:extLst>
          </p:cNvPr>
          <p:cNvGrpSpPr/>
          <p:nvPr userDrawn="1"/>
        </p:nvGrpSpPr>
        <p:grpSpPr>
          <a:xfrm>
            <a:off x="188962" y="6384416"/>
            <a:ext cx="987810" cy="292608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ED64E2-4604-472B-A705-F325055AA227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7C3C515-AE99-4520-9C37-89661942F87C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006D57B-346A-4940-9978-D684633D350F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16158EA-8823-4423-97D7-111B159E5EAF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75CB18A-3D1A-40B0-9E8F-DB65BB98D451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08" y="771788"/>
            <a:ext cx="5909978" cy="6086213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/>
            </a:lvl1pPr>
            <a:lvl2pPr>
              <a:spcAft>
                <a:spcPts val="1189"/>
              </a:spcAft>
              <a:defRPr sz="1981"/>
            </a:lvl2pPr>
            <a:lvl3pPr>
              <a:spcAft>
                <a:spcPts val="1189"/>
              </a:spcAft>
              <a:defRPr sz="1981"/>
            </a:lvl3pPr>
            <a:lvl4pPr>
              <a:spcAft>
                <a:spcPts val="1189"/>
              </a:spcAft>
              <a:defRPr sz="1783"/>
            </a:lvl4pPr>
            <a:lvl5pPr>
              <a:spcAft>
                <a:spcPts val="1189"/>
              </a:spcAft>
              <a:defRPr sz="1783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964" y="1"/>
            <a:ext cx="5953378" cy="626066"/>
          </a:xfrm>
        </p:spPr>
        <p:txBody>
          <a:bodyPr anchor="b"/>
          <a:lstStyle>
            <a:lvl1pPr>
              <a:defRPr sz="3169"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457178" y="671267"/>
            <a:ext cx="50749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1497636-6A83-40DB-9FE5-4D95815A4F81}"/>
              </a:ext>
            </a:extLst>
          </p:cNvPr>
          <p:cNvCxnSpPr>
            <a:cxnSpLocks/>
          </p:cNvCxnSpPr>
          <p:nvPr userDrawn="1"/>
        </p:nvCxnSpPr>
        <p:spPr>
          <a:xfrm>
            <a:off x="188965" y="626066"/>
            <a:ext cx="595337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B6709774-D5DB-43A3-84E4-1B372265D7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53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63" y="1"/>
            <a:ext cx="11814077" cy="62606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520601" y="787400"/>
            <a:ext cx="5121974" cy="6070600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/>
            </a:lvl1pPr>
            <a:lvl2pPr>
              <a:spcAft>
                <a:spcPts val="1189"/>
              </a:spcAft>
              <a:defRPr/>
            </a:lvl2pPr>
            <a:lvl3pPr>
              <a:spcAft>
                <a:spcPts val="1189"/>
              </a:spcAft>
              <a:defRPr/>
            </a:lvl3pPr>
            <a:lvl4pPr>
              <a:spcAft>
                <a:spcPts val="1189"/>
              </a:spcAft>
              <a:defRPr/>
            </a:lvl4pPr>
            <a:lvl5pPr>
              <a:spcAft>
                <a:spcPts val="1189"/>
              </a:spcAft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BEB4CA87-2F5A-44F2-B7D4-88B185E19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04A56E1-8459-4815-9C4B-7C0E98CEA4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88963" y="778666"/>
            <a:ext cx="5616450" cy="6079333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/>
            </a:lvl1pPr>
            <a:lvl2pPr>
              <a:spcAft>
                <a:spcPts val="1189"/>
              </a:spcAft>
              <a:defRPr sz="1981"/>
            </a:lvl2pPr>
            <a:lvl3pPr>
              <a:spcAft>
                <a:spcPts val="1189"/>
              </a:spcAft>
              <a:defRPr sz="1981"/>
            </a:lvl3pPr>
            <a:lvl4pPr>
              <a:spcAft>
                <a:spcPts val="1189"/>
              </a:spcAft>
              <a:defRPr sz="1783"/>
            </a:lvl4pPr>
            <a:lvl5pPr>
              <a:spcAft>
                <a:spcPts val="1189"/>
              </a:spcAft>
              <a:defRPr sz="1783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333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287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537" y="1761564"/>
            <a:ext cx="5157786" cy="509643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spcBef>
                <a:spcPts val="0"/>
              </a:spcBef>
              <a:spcAft>
                <a:spcPts val="1189"/>
              </a:spcAft>
              <a:defRPr sz="2400"/>
            </a:lvl1pPr>
            <a:lvl2pPr>
              <a:spcBef>
                <a:spcPts val="0"/>
              </a:spcBef>
              <a:spcAft>
                <a:spcPts val="1189"/>
              </a:spcAft>
              <a:defRPr sz="2000"/>
            </a:lvl2pPr>
            <a:lvl3pPr>
              <a:spcBef>
                <a:spcPts val="0"/>
              </a:spcBef>
              <a:spcAft>
                <a:spcPts val="1189"/>
              </a:spcAft>
              <a:defRPr sz="1600"/>
            </a:lvl3pPr>
            <a:lvl4pPr>
              <a:spcBef>
                <a:spcPts val="0"/>
              </a:spcBef>
              <a:spcAft>
                <a:spcPts val="1189"/>
              </a:spcAft>
              <a:defRPr sz="1600"/>
            </a:lvl4pPr>
            <a:lvl5pPr>
              <a:spcBef>
                <a:spcPts val="0"/>
              </a:spcBef>
              <a:spcAft>
                <a:spcPts val="1189"/>
              </a:spcAft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0205" y="1761566"/>
            <a:ext cx="5183187" cy="5096434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spcBef>
                <a:spcPts val="0"/>
              </a:spcBef>
              <a:spcAft>
                <a:spcPts val="1189"/>
              </a:spcAft>
              <a:defRPr sz="2400"/>
            </a:lvl1pPr>
            <a:lvl2pPr>
              <a:spcBef>
                <a:spcPts val="0"/>
              </a:spcBef>
              <a:spcAft>
                <a:spcPts val="1189"/>
              </a:spcAft>
              <a:defRPr sz="2000"/>
            </a:lvl2pPr>
            <a:lvl3pPr>
              <a:spcBef>
                <a:spcPts val="0"/>
              </a:spcBef>
              <a:spcAft>
                <a:spcPts val="1189"/>
              </a:spcAft>
              <a:defRPr sz="1600"/>
            </a:lvl3pPr>
            <a:lvl4pPr>
              <a:spcBef>
                <a:spcPts val="0"/>
              </a:spcBef>
              <a:spcAft>
                <a:spcPts val="1189"/>
              </a:spcAft>
              <a:defRPr sz="1600"/>
            </a:lvl4pPr>
            <a:lvl5pPr>
              <a:spcBef>
                <a:spcPts val="0"/>
              </a:spcBef>
              <a:spcAft>
                <a:spcPts val="1189"/>
              </a:spcAft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64603" y="885913"/>
            <a:ext cx="5240115" cy="876300"/>
          </a:xfrm>
        </p:spPr>
        <p:txBody>
          <a:bodyPr lIns="0" rIns="0"/>
          <a:lstStyle>
            <a:lvl1pPr marL="0" indent="0">
              <a:buNone/>
              <a:defRPr b="1"/>
            </a:lvl1pPr>
            <a:lvl2pPr marL="254724" indent="0">
              <a:buNone/>
              <a:defRPr/>
            </a:lvl2pPr>
            <a:lvl3pPr marL="509447" indent="0">
              <a:buNone/>
              <a:defRPr/>
            </a:lvl3pPr>
            <a:lvl4pPr marL="764171" indent="0">
              <a:buNone/>
              <a:defRPr/>
            </a:lvl4pPr>
            <a:lvl5pPr marL="1018894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305605" y="885913"/>
            <a:ext cx="5240115" cy="876300"/>
          </a:xfrm>
        </p:spPr>
        <p:txBody>
          <a:bodyPr lIns="0" rIns="0"/>
          <a:lstStyle>
            <a:lvl1pPr marL="0" indent="0">
              <a:buNone/>
              <a:defRPr b="1"/>
            </a:lvl1pPr>
            <a:lvl2pPr marL="254724" indent="0">
              <a:buNone/>
              <a:defRPr/>
            </a:lvl2pPr>
            <a:lvl3pPr marL="509447" indent="0">
              <a:buNone/>
              <a:defRPr/>
            </a:lvl3pPr>
            <a:lvl4pPr marL="764171" indent="0">
              <a:buNone/>
              <a:defRPr/>
            </a:lvl4pPr>
            <a:lvl5pPr marL="101889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3E740105-E5D6-49E1-8087-D972AC1AA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00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F013F86B-7E75-47A6-A39A-ED8337FF28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04D580-9F58-4D0D-8A83-57893789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271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3" y="671267"/>
            <a:ext cx="1181407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idx="10" hasCustomPrompt="1"/>
          </p:nvPr>
        </p:nvSpPr>
        <p:spPr>
          <a:xfrm>
            <a:off x="188963" y="755010"/>
            <a:ext cx="11641909" cy="5987622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72C5A28D-63B2-43A4-81C8-C5FF626FB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aphic 6">
            <a:extLst>
              <a:ext uri="{FF2B5EF4-FFF2-40B4-BE49-F238E27FC236}">
                <a16:creationId xmlns:a16="http://schemas.microsoft.com/office/drawing/2014/main" id="{18BCB4C1-C568-4643-99CB-5573B5D9A48D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1122835-2201-450D-93D5-2F766B2D19EF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22249C-C671-4BC5-8ABA-DE9E11786FA9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65887A9-E5B3-43C7-888F-A7782D191A91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7A6BE69-968D-413A-8785-507D5096D79A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BC32F23-F9CC-4E9B-8558-3C7A095341C5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366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ue 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989F97B-D34A-4C18-BDCF-E5EC8FCA9F6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0" y="0"/>
            <a:ext cx="121904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88963" y="46353"/>
            <a:ext cx="11814077" cy="82671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72C5A28D-63B2-43A4-81C8-C5FF626FB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aphic 6">
            <a:extLst>
              <a:ext uri="{FF2B5EF4-FFF2-40B4-BE49-F238E27FC236}">
                <a16:creationId xmlns:a16="http://schemas.microsoft.com/office/drawing/2014/main" id="{18BCB4C1-C568-4643-99CB-5573B5D9A48D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1122835-2201-450D-93D5-2F766B2D19EF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22249C-C671-4BC5-8ABA-DE9E11786FA9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65887A9-E5B3-43C7-888F-A7782D191A91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7A6BE69-968D-413A-8785-507D5096D79A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BC32F23-F9CC-4E9B-8558-3C7A095341C5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5FB0DF-CA16-6B1B-8161-8952AE7B34D3}"/>
              </a:ext>
            </a:extLst>
          </p:cNvPr>
          <p:cNvCxnSpPr>
            <a:cxnSpLocks/>
          </p:cNvCxnSpPr>
          <p:nvPr userDrawn="1"/>
        </p:nvCxnSpPr>
        <p:spPr>
          <a:xfrm>
            <a:off x="188963" y="952140"/>
            <a:ext cx="1181407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536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F5F540D-C2C8-454A-9650-6BA605DA24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6" r="9396"/>
          <a:stretch/>
        </p:blipFill>
        <p:spPr>
          <a:xfrm>
            <a:off x="-13814" y="-5984"/>
            <a:ext cx="12205815" cy="6863983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39F27A7A-8552-40D6-9468-9E6AB89032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auto">
          <a:xfrm>
            <a:off x="722501" y="290289"/>
            <a:ext cx="11335446" cy="126483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8D9CF08F-D6C7-4914-9678-3A8159D31B2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auto">
          <a:xfrm>
            <a:off x="734575" y="1586492"/>
            <a:ext cx="11309582" cy="3897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lang="en-US" sz="24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2255B20-668D-4CC5-8390-3EF35BFB19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30678" y="2032781"/>
            <a:ext cx="11327269" cy="566020"/>
          </a:xfrm>
          <a:prstGeom prst="rect">
            <a:avLst/>
          </a:prstGeom>
        </p:spPr>
        <p:txBody>
          <a:bodyPr lIns="0" rIns="0" bIns="0" anchor="t">
            <a:normAutofit/>
          </a:bodyPr>
          <a:lstStyle>
            <a:lvl1pPr marL="0" indent="0">
              <a:buFontTx/>
              <a:buNone/>
              <a:defRPr sz="1600" i="1">
                <a:solidFill>
                  <a:schemeClr val="bg1"/>
                </a:solidFill>
              </a:defRPr>
            </a:lvl1pPr>
            <a:lvl2pPr marL="254724" indent="0">
              <a:buFontTx/>
              <a:buNone/>
              <a:defRPr/>
            </a:lvl2pPr>
            <a:lvl3pPr marL="509447" indent="0">
              <a:buFontTx/>
              <a:buNone/>
              <a:defRPr/>
            </a:lvl3pPr>
            <a:lvl4pPr marL="764171" indent="0">
              <a:buFontTx/>
              <a:buNone/>
              <a:defRPr/>
            </a:lvl4pPr>
            <a:lvl5pPr marL="1018894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2DADB2D-7C5B-45A0-81D0-9D62802737B1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740205" y="1575790"/>
            <a:ext cx="45330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aphic 6">
            <a:extLst>
              <a:ext uri="{FF2B5EF4-FFF2-40B4-BE49-F238E27FC236}">
                <a16:creationId xmlns:a16="http://schemas.microsoft.com/office/drawing/2014/main" id="{205F9DA1-80A6-43E9-8BC6-AEF733277A6D}"/>
              </a:ext>
            </a:extLst>
          </p:cNvPr>
          <p:cNvGrpSpPr/>
          <p:nvPr userDrawn="1"/>
        </p:nvGrpSpPr>
        <p:grpSpPr>
          <a:xfrm>
            <a:off x="717297" y="5590359"/>
            <a:ext cx="1783544" cy="530352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720A7F-ABFD-4285-B404-1A0720040799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CEB3739-C0F0-4929-AB28-A5FF03910DCE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EF7B684-D978-463D-83F9-0E9379ABBDB0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BEED3D6-0F20-448F-80E3-118E45429D26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7FE418C-FF4F-4BCB-9D7E-8A20AAB7EED0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017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45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3" y="671267"/>
            <a:ext cx="1181407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F8D9189E-E64E-4046-BF66-32760AEA8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aphic 6">
            <a:extLst>
              <a:ext uri="{FF2B5EF4-FFF2-40B4-BE49-F238E27FC236}">
                <a16:creationId xmlns:a16="http://schemas.microsoft.com/office/drawing/2014/main" id="{3C521125-5464-4662-A4C7-7F3D52EEEA64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DF96E25-5917-42FA-ACE8-D92A6D87CF46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F1EB57E-DBB4-4076-B385-41D99EE18603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67C8341-3A20-43CD-9798-757AE09D8A93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7B4206A-9AF7-4D02-A11A-6A53EECE7C84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CD7ECAA-4128-40DF-81EA-6CE56BB4C99A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247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7B9C84A7-99FC-4E94-98C3-D1B48CB792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aphic 6">
            <a:extLst>
              <a:ext uri="{FF2B5EF4-FFF2-40B4-BE49-F238E27FC236}">
                <a16:creationId xmlns:a16="http://schemas.microsoft.com/office/drawing/2014/main" id="{60E3CDBE-3399-4DCB-9C5D-4DA2D828AE0A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9C735E9-A189-45C0-B01E-CCB95EDFF42F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2E2DB9-7B58-4911-AE12-6515552932D2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06DA6AD-4FC0-450E-9E79-B61D0898C8D4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7E257B-6729-4BC1-AE4F-27672AC8BD3D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D4F5E7B-2DEF-42E6-BBC4-D9E8AD40C842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566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Right Half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629031" y="960583"/>
            <a:ext cx="5440776" cy="5303520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58858" y="1"/>
            <a:ext cx="5733142" cy="626066"/>
          </a:xfrm>
        </p:spPr>
        <p:txBody>
          <a:bodyPr wrap="square"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58857" y="671267"/>
            <a:ext cx="554418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4B0DAF07-B938-49EF-A3EC-3E0B30C93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aphic 6">
            <a:extLst>
              <a:ext uri="{FF2B5EF4-FFF2-40B4-BE49-F238E27FC236}">
                <a16:creationId xmlns:a16="http://schemas.microsoft.com/office/drawing/2014/main" id="{87769DBB-F749-4358-83E8-2ADC2E3E45DA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7045E09-5BC3-4B42-85DE-D789974691B0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868FCE3-B57F-458B-BFBA-FBB218B7F9C3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4A673EA-5B6D-46EC-83E6-E4412CC7F4C1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3046C8F-A537-44DB-8D1E-4EFB9B26F372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63BEE48-5231-4789-AF51-60F38E8AAED1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940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Left Half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6">
            <a:extLst>
              <a:ext uri="{FF2B5EF4-FFF2-40B4-BE49-F238E27FC236}">
                <a16:creationId xmlns:a16="http://schemas.microsoft.com/office/drawing/2014/main" id="{E0AA7C0C-6BB1-4F1B-AA7D-87F3F0B258A7}"/>
              </a:ext>
            </a:extLst>
          </p:cNvPr>
          <p:cNvGrpSpPr/>
          <p:nvPr userDrawn="1"/>
        </p:nvGrpSpPr>
        <p:grpSpPr>
          <a:xfrm>
            <a:off x="188962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B9872F-7771-4FF0-94AF-36D91B1E4C49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46B3BB4-B5D8-410C-A6CA-6D69568B6A0F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B4C1E72-E711-4562-A552-41FEA909BB0B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B6F745C-C66F-4882-AB7E-4F8DA0743F19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13D59-7EB1-40EF-9B43-4967F25EC056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2998" y="960583"/>
            <a:ext cx="5903004" cy="5303520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962" y="1"/>
            <a:ext cx="6059438" cy="626066"/>
          </a:xfrm>
        </p:spPr>
        <p:txBody>
          <a:bodyPr wrap="none"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3" y="671267"/>
            <a:ext cx="590703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2C183AC3-D2F7-481E-AC17-59715D9D88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174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2" pos="3936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d Title and Conten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88963" y="1"/>
            <a:ext cx="11999586" cy="626066"/>
          </a:xfrm>
        </p:spPr>
        <p:txBody>
          <a:bodyPr wrap="non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3" y="671267"/>
            <a:ext cx="1181407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2999" y="960583"/>
            <a:ext cx="11852461" cy="5653862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64C4D1BD-545C-4729-A158-BA845BBE22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2" name="Graphic 6">
            <a:extLst>
              <a:ext uri="{FF2B5EF4-FFF2-40B4-BE49-F238E27FC236}">
                <a16:creationId xmlns:a16="http://schemas.microsoft.com/office/drawing/2014/main" id="{6C69AE39-E7F1-4011-9C8B-D0A56D7799A7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EB4542-545D-4497-919D-C784BEC8F533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D0C865-0A9F-4FAA-8E63-270A30F6B4F5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95E16D0-E0FD-4DC4-B497-A8538C6BBD9D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D38CDB3-6744-4504-9D5F-A48613BC0A05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F44E9BA-11A2-4EAF-9AF3-D49BFDA99F85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713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Right Half R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62305" y="960583"/>
            <a:ext cx="5598952" cy="5619679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58857" y="1"/>
            <a:ext cx="5733143" cy="626066"/>
          </a:xfrm>
        </p:spPr>
        <p:txBody>
          <a:bodyPr wrap="none"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58858" y="671267"/>
            <a:ext cx="5277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95018B90-1661-4C89-A826-BAF1A0A5986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44684" y="6389578"/>
            <a:ext cx="982994" cy="289829"/>
            <a:chOff x="5783" y="3319"/>
            <a:chExt cx="2126" cy="627"/>
          </a:xfrm>
          <a:solidFill>
            <a:schemeClr val="bg1"/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14C58B46-BC31-477A-8953-33197C16C3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42" y="3332"/>
              <a:ext cx="743" cy="597"/>
            </a:xfrm>
            <a:custGeom>
              <a:avLst/>
              <a:gdLst>
                <a:gd name="T0" fmla="*/ 403 w 404"/>
                <a:gd name="T1" fmla="*/ 0 h 323"/>
                <a:gd name="T2" fmla="*/ 386 w 404"/>
                <a:gd name="T3" fmla="*/ 0 h 323"/>
                <a:gd name="T4" fmla="*/ 334 w 404"/>
                <a:gd name="T5" fmla="*/ 0 h 323"/>
                <a:gd name="T6" fmla="*/ 317 w 404"/>
                <a:gd name="T7" fmla="*/ 0 h 323"/>
                <a:gd name="T8" fmla="*/ 202 w 404"/>
                <a:gd name="T9" fmla="*/ 110 h 323"/>
                <a:gd name="T10" fmla="*/ 87 w 404"/>
                <a:gd name="T11" fmla="*/ 0 h 323"/>
                <a:gd name="T12" fmla="*/ 70 w 404"/>
                <a:gd name="T13" fmla="*/ 0 h 323"/>
                <a:gd name="T14" fmla="*/ 18 w 404"/>
                <a:gd name="T15" fmla="*/ 0 h 323"/>
                <a:gd name="T16" fmla="*/ 1 w 404"/>
                <a:gd name="T17" fmla="*/ 0 h 323"/>
                <a:gd name="T18" fmla="*/ 1 w 404"/>
                <a:gd name="T19" fmla="*/ 28 h 323"/>
                <a:gd name="T20" fmla="*/ 18 w 404"/>
                <a:gd name="T21" fmla="*/ 48 h 323"/>
                <a:gd name="T22" fmla="*/ 18 w 404"/>
                <a:gd name="T23" fmla="*/ 274 h 323"/>
                <a:gd name="T24" fmla="*/ 0 w 404"/>
                <a:gd name="T25" fmla="*/ 295 h 323"/>
                <a:gd name="T26" fmla="*/ 0 w 404"/>
                <a:gd name="T27" fmla="*/ 323 h 323"/>
                <a:gd name="T28" fmla="*/ 115 w 404"/>
                <a:gd name="T29" fmla="*/ 323 h 323"/>
                <a:gd name="T30" fmla="*/ 115 w 404"/>
                <a:gd name="T31" fmla="*/ 294 h 323"/>
                <a:gd name="T32" fmla="*/ 98 w 404"/>
                <a:gd name="T33" fmla="*/ 270 h 323"/>
                <a:gd name="T34" fmla="*/ 98 w 404"/>
                <a:gd name="T35" fmla="*/ 125 h 323"/>
                <a:gd name="T36" fmla="*/ 195 w 404"/>
                <a:gd name="T37" fmla="*/ 218 h 323"/>
                <a:gd name="T38" fmla="*/ 202 w 404"/>
                <a:gd name="T39" fmla="*/ 225 h 323"/>
                <a:gd name="T40" fmla="*/ 306 w 404"/>
                <a:gd name="T41" fmla="*/ 125 h 323"/>
                <a:gd name="T42" fmla="*/ 306 w 404"/>
                <a:gd name="T43" fmla="*/ 274 h 323"/>
                <a:gd name="T44" fmla="*/ 289 w 404"/>
                <a:gd name="T45" fmla="*/ 295 h 323"/>
                <a:gd name="T46" fmla="*/ 289 w 404"/>
                <a:gd name="T47" fmla="*/ 323 h 323"/>
                <a:gd name="T48" fmla="*/ 334 w 404"/>
                <a:gd name="T49" fmla="*/ 323 h 323"/>
                <a:gd name="T50" fmla="*/ 334 w 404"/>
                <a:gd name="T51" fmla="*/ 323 h 323"/>
                <a:gd name="T52" fmla="*/ 404 w 404"/>
                <a:gd name="T53" fmla="*/ 323 h 323"/>
                <a:gd name="T54" fmla="*/ 404 w 404"/>
                <a:gd name="T55" fmla="*/ 294 h 323"/>
                <a:gd name="T56" fmla="*/ 386 w 404"/>
                <a:gd name="T57" fmla="*/ 270 h 323"/>
                <a:gd name="T58" fmla="*/ 386 w 404"/>
                <a:gd name="T59" fmla="*/ 270 h 323"/>
                <a:gd name="T60" fmla="*/ 386 w 404"/>
                <a:gd name="T61" fmla="*/ 51 h 323"/>
                <a:gd name="T62" fmla="*/ 403 w 404"/>
                <a:gd name="T63" fmla="*/ 28 h 323"/>
                <a:gd name="T64" fmla="*/ 403 w 404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4" h="323">
                  <a:moveTo>
                    <a:pt x="403" y="0"/>
                  </a:moveTo>
                  <a:cubicBezTo>
                    <a:pt x="386" y="0"/>
                    <a:pt x="386" y="0"/>
                    <a:pt x="38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202" y="110"/>
                    <a:pt x="202" y="110"/>
                    <a:pt x="202" y="11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7" y="33"/>
                    <a:pt x="18" y="48"/>
                  </a:cubicBezTo>
                  <a:cubicBezTo>
                    <a:pt x="18" y="274"/>
                    <a:pt x="18" y="274"/>
                    <a:pt x="18" y="274"/>
                  </a:cubicBezTo>
                  <a:cubicBezTo>
                    <a:pt x="16" y="294"/>
                    <a:pt x="0" y="295"/>
                    <a:pt x="0" y="295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115" y="323"/>
                    <a:pt x="115" y="323"/>
                    <a:pt x="115" y="323"/>
                  </a:cubicBezTo>
                  <a:cubicBezTo>
                    <a:pt x="115" y="294"/>
                    <a:pt x="115" y="294"/>
                    <a:pt x="115" y="294"/>
                  </a:cubicBezTo>
                  <a:cubicBezTo>
                    <a:pt x="115" y="294"/>
                    <a:pt x="98" y="293"/>
                    <a:pt x="98" y="270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195" y="218"/>
                    <a:pt x="195" y="218"/>
                    <a:pt x="195" y="218"/>
                  </a:cubicBezTo>
                  <a:cubicBezTo>
                    <a:pt x="202" y="225"/>
                    <a:pt x="202" y="225"/>
                    <a:pt x="202" y="225"/>
                  </a:cubicBezTo>
                  <a:cubicBezTo>
                    <a:pt x="306" y="125"/>
                    <a:pt x="306" y="125"/>
                    <a:pt x="306" y="125"/>
                  </a:cubicBezTo>
                  <a:cubicBezTo>
                    <a:pt x="306" y="274"/>
                    <a:pt x="306" y="274"/>
                    <a:pt x="306" y="274"/>
                  </a:cubicBezTo>
                  <a:cubicBezTo>
                    <a:pt x="304" y="294"/>
                    <a:pt x="289" y="295"/>
                    <a:pt x="289" y="295"/>
                  </a:cubicBezTo>
                  <a:cubicBezTo>
                    <a:pt x="289" y="323"/>
                    <a:pt x="289" y="323"/>
                    <a:pt x="289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404" y="323"/>
                    <a:pt x="404" y="323"/>
                    <a:pt x="404" y="323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404" y="294"/>
                    <a:pt x="386" y="293"/>
                    <a:pt x="386" y="270"/>
                  </a:cubicBezTo>
                  <a:cubicBezTo>
                    <a:pt x="386" y="270"/>
                    <a:pt x="386" y="270"/>
                    <a:pt x="386" y="270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88" y="30"/>
                    <a:pt x="403" y="28"/>
                    <a:pt x="403" y="28"/>
                  </a:cubicBezTo>
                  <a:cubicBezTo>
                    <a:pt x="403" y="0"/>
                    <a:pt x="403" y="0"/>
                    <a:pt x="40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4686AD01-2B38-41B1-B61F-7C7C998A90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7" y="3332"/>
              <a:ext cx="605" cy="608"/>
            </a:xfrm>
            <a:custGeom>
              <a:avLst/>
              <a:gdLst>
                <a:gd name="T0" fmla="*/ 284 w 329"/>
                <a:gd name="T1" fmla="*/ 0 h 329"/>
                <a:gd name="T2" fmla="*/ 232 w 329"/>
                <a:gd name="T3" fmla="*/ 0 h 329"/>
                <a:gd name="T4" fmla="*/ 215 w 329"/>
                <a:gd name="T5" fmla="*/ 0 h 329"/>
                <a:gd name="T6" fmla="*/ 215 w 329"/>
                <a:gd name="T7" fmla="*/ 28 h 329"/>
                <a:gd name="T8" fmla="*/ 232 w 329"/>
                <a:gd name="T9" fmla="*/ 48 h 329"/>
                <a:gd name="T10" fmla="*/ 232 w 329"/>
                <a:gd name="T11" fmla="*/ 179 h 329"/>
                <a:gd name="T12" fmla="*/ 167 w 329"/>
                <a:gd name="T13" fmla="*/ 254 h 329"/>
                <a:gd name="T14" fmla="*/ 97 w 329"/>
                <a:gd name="T15" fmla="*/ 179 h 329"/>
                <a:gd name="T16" fmla="*/ 97 w 329"/>
                <a:gd name="T17" fmla="*/ 55 h 329"/>
                <a:gd name="T18" fmla="*/ 97 w 329"/>
                <a:gd name="T19" fmla="*/ 55 h 329"/>
                <a:gd name="T20" fmla="*/ 115 w 329"/>
                <a:gd name="T21" fmla="*/ 28 h 329"/>
                <a:gd name="T22" fmla="*/ 115 w 329"/>
                <a:gd name="T23" fmla="*/ 0 h 329"/>
                <a:gd name="T24" fmla="*/ 97 w 329"/>
                <a:gd name="T25" fmla="*/ 0 h 329"/>
                <a:gd name="T26" fmla="*/ 69 w 329"/>
                <a:gd name="T27" fmla="*/ 0 h 329"/>
                <a:gd name="T28" fmla="*/ 70 w 329"/>
                <a:gd name="T29" fmla="*/ 0 h 329"/>
                <a:gd name="T30" fmla="*/ 17 w 329"/>
                <a:gd name="T31" fmla="*/ 0 h 329"/>
                <a:gd name="T32" fmla="*/ 0 w 329"/>
                <a:gd name="T33" fmla="*/ 0 h 329"/>
                <a:gd name="T34" fmla="*/ 0 w 329"/>
                <a:gd name="T35" fmla="*/ 28 h 329"/>
                <a:gd name="T36" fmla="*/ 17 w 329"/>
                <a:gd name="T37" fmla="*/ 48 h 329"/>
                <a:gd name="T38" fmla="*/ 17 w 329"/>
                <a:gd name="T39" fmla="*/ 48 h 329"/>
                <a:gd name="T40" fmla="*/ 17 w 329"/>
                <a:gd name="T41" fmla="*/ 184 h 329"/>
                <a:gd name="T42" fmla="*/ 167 w 329"/>
                <a:gd name="T43" fmla="*/ 329 h 329"/>
                <a:gd name="T44" fmla="*/ 312 w 329"/>
                <a:gd name="T45" fmla="*/ 184 h 329"/>
                <a:gd name="T46" fmla="*/ 312 w 329"/>
                <a:gd name="T47" fmla="*/ 50 h 329"/>
                <a:gd name="T48" fmla="*/ 329 w 329"/>
                <a:gd name="T49" fmla="*/ 28 h 329"/>
                <a:gd name="T50" fmla="*/ 329 w 329"/>
                <a:gd name="T51" fmla="*/ 0 h 329"/>
                <a:gd name="T52" fmla="*/ 312 w 329"/>
                <a:gd name="T53" fmla="*/ 0 h 329"/>
                <a:gd name="T54" fmla="*/ 284 w 329"/>
                <a:gd name="T55" fmla="*/ 0 h 329"/>
                <a:gd name="T56" fmla="*/ 284 w 329"/>
                <a:gd name="T5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9" h="329">
                  <a:moveTo>
                    <a:pt x="284" y="0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5" y="28"/>
                    <a:pt x="231" y="33"/>
                    <a:pt x="232" y="48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2" y="225"/>
                    <a:pt x="215" y="254"/>
                    <a:pt x="167" y="254"/>
                  </a:cubicBezTo>
                  <a:cubicBezTo>
                    <a:pt x="121" y="254"/>
                    <a:pt x="97" y="226"/>
                    <a:pt x="97" y="179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30"/>
                    <a:pt x="115" y="28"/>
                    <a:pt x="115" y="28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17" y="33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184"/>
                    <a:pt x="17" y="184"/>
                    <a:pt x="17" y="184"/>
                  </a:cubicBezTo>
                  <a:cubicBezTo>
                    <a:pt x="17" y="268"/>
                    <a:pt x="70" y="329"/>
                    <a:pt x="167" y="329"/>
                  </a:cubicBezTo>
                  <a:cubicBezTo>
                    <a:pt x="265" y="329"/>
                    <a:pt x="312" y="262"/>
                    <a:pt x="312" y="184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4" y="30"/>
                    <a:pt x="329" y="28"/>
                    <a:pt x="329" y="28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C563251B-2266-4A84-ACFD-63AD339E5B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83" y="3319"/>
              <a:ext cx="580" cy="627"/>
            </a:xfrm>
            <a:custGeom>
              <a:avLst/>
              <a:gdLst>
                <a:gd name="T0" fmla="*/ 155 w 315"/>
                <a:gd name="T1" fmla="*/ 0 h 339"/>
                <a:gd name="T2" fmla="*/ 107 w 315"/>
                <a:gd name="T3" fmla="*/ 3 h 339"/>
                <a:gd name="T4" fmla="*/ 0 w 315"/>
                <a:gd name="T5" fmla="*/ 102 h 339"/>
                <a:gd name="T6" fmla="*/ 70 w 315"/>
                <a:gd name="T7" fmla="*/ 187 h 339"/>
                <a:gd name="T8" fmla="*/ 202 w 315"/>
                <a:gd name="T9" fmla="*/ 205 h 339"/>
                <a:gd name="T10" fmla="*/ 233 w 315"/>
                <a:gd name="T11" fmla="*/ 238 h 339"/>
                <a:gd name="T12" fmla="*/ 200 w 315"/>
                <a:gd name="T13" fmla="*/ 264 h 339"/>
                <a:gd name="T14" fmla="*/ 152 w 315"/>
                <a:gd name="T15" fmla="*/ 268 h 339"/>
                <a:gd name="T16" fmla="*/ 106 w 315"/>
                <a:gd name="T17" fmla="*/ 264 h 339"/>
                <a:gd name="T18" fmla="*/ 57 w 315"/>
                <a:gd name="T19" fmla="*/ 226 h 339"/>
                <a:gd name="T20" fmla="*/ 6 w 315"/>
                <a:gd name="T21" fmla="*/ 226 h 339"/>
                <a:gd name="T22" fmla="*/ 7 w 315"/>
                <a:gd name="T23" fmla="*/ 329 h 339"/>
                <a:gd name="T24" fmla="*/ 34 w 315"/>
                <a:gd name="T25" fmla="*/ 329 h 339"/>
                <a:gd name="T26" fmla="*/ 48 w 315"/>
                <a:gd name="T27" fmla="*/ 318 h 339"/>
                <a:gd name="T28" fmla="*/ 54 w 315"/>
                <a:gd name="T29" fmla="*/ 319 h 339"/>
                <a:gd name="T30" fmla="*/ 148 w 315"/>
                <a:gd name="T31" fmla="*/ 338 h 339"/>
                <a:gd name="T32" fmla="*/ 162 w 315"/>
                <a:gd name="T33" fmla="*/ 339 h 339"/>
                <a:gd name="T34" fmla="*/ 262 w 315"/>
                <a:gd name="T35" fmla="*/ 318 h 339"/>
                <a:gd name="T36" fmla="*/ 312 w 315"/>
                <a:gd name="T37" fmla="*/ 236 h 339"/>
                <a:gd name="T38" fmla="*/ 224 w 315"/>
                <a:gd name="T39" fmla="*/ 135 h 339"/>
                <a:gd name="T40" fmla="*/ 117 w 315"/>
                <a:gd name="T41" fmla="*/ 121 h 339"/>
                <a:gd name="T42" fmla="*/ 78 w 315"/>
                <a:gd name="T43" fmla="*/ 97 h 339"/>
                <a:gd name="T44" fmla="*/ 107 w 315"/>
                <a:gd name="T45" fmla="*/ 73 h 339"/>
                <a:gd name="T46" fmla="*/ 161 w 315"/>
                <a:gd name="T47" fmla="*/ 67 h 339"/>
                <a:gd name="T48" fmla="*/ 212 w 315"/>
                <a:gd name="T49" fmla="*/ 73 h 339"/>
                <a:gd name="T50" fmla="*/ 251 w 315"/>
                <a:gd name="T51" fmla="*/ 95 h 339"/>
                <a:gd name="T52" fmla="*/ 296 w 315"/>
                <a:gd name="T53" fmla="*/ 94 h 339"/>
                <a:gd name="T54" fmla="*/ 296 w 315"/>
                <a:gd name="T55" fmla="*/ 7 h 339"/>
                <a:gd name="T56" fmla="*/ 272 w 315"/>
                <a:gd name="T57" fmla="*/ 7 h 339"/>
                <a:gd name="T58" fmla="*/ 259 w 315"/>
                <a:gd name="T59" fmla="*/ 13 h 339"/>
                <a:gd name="T60" fmla="*/ 255 w 315"/>
                <a:gd name="T61" fmla="*/ 13 h 339"/>
                <a:gd name="T62" fmla="*/ 155 w 315"/>
                <a:gd name="T63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5" h="339">
                  <a:moveTo>
                    <a:pt x="155" y="0"/>
                  </a:moveTo>
                  <a:cubicBezTo>
                    <a:pt x="141" y="0"/>
                    <a:pt x="119" y="1"/>
                    <a:pt x="107" y="3"/>
                  </a:cubicBezTo>
                  <a:cubicBezTo>
                    <a:pt x="56" y="9"/>
                    <a:pt x="0" y="39"/>
                    <a:pt x="0" y="102"/>
                  </a:cubicBezTo>
                  <a:cubicBezTo>
                    <a:pt x="0" y="146"/>
                    <a:pt x="20" y="175"/>
                    <a:pt x="70" y="187"/>
                  </a:cubicBezTo>
                  <a:cubicBezTo>
                    <a:pt x="126" y="201"/>
                    <a:pt x="175" y="201"/>
                    <a:pt x="202" y="205"/>
                  </a:cubicBezTo>
                  <a:cubicBezTo>
                    <a:pt x="228" y="210"/>
                    <a:pt x="234" y="224"/>
                    <a:pt x="233" y="238"/>
                  </a:cubicBezTo>
                  <a:cubicBezTo>
                    <a:pt x="232" y="252"/>
                    <a:pt x="214" y="261"/>
                    <a:pt x="200" y="264"/>
                  </a:cubicBezTo>
                  <a:cubicBezTo>
                    <a:pt x="192" y="266"/>
                    <a:pt x="168" y="268"/>
                    <a:pt x="152" y="268"/>
                  </a:cubicBezTo>
                  <a:cubicBezTo>
                    <a:pt x="138" y="268"/>
                    <a:pt x="120" y="267"/>
                    <a:pt x="106" y="264"/>
                  </a:cubicBezTo>
                  <a:cubicBezTo>
                    <a:pt x="70" y="255"/>
                    <a:pt x="57" y="226"/>
                    <a:pt x="57" y="226"/>
                  </a:cubicBezTo>
                  <a:cubicBezTo>
                    <a:pt x="6" y="226"/>
                    <a:pt x="6" y="226"/>
                    <a:pt x="6" y="226"/>
                  </a:cubicBezTo>
                  <a:cubicBezTo>
                    <a:pt x="7" y="329"/>
                    <a:pt x="7" y="329"/>
                    <a:pt x="7" y="329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7" y="318"/>
                    <a:pt x="48" y="318"/>
                  </a:cubicBezTo>
                  <a:cubicBezTo>
                    <a:pt x="50" y="318"/>
                    <a:pt x="52" y="318"/>
                    <a:pt x="54" y="319"/>
                  </a:cubicBezTo>
                  <a:cubicBezTo>
                    <a:pt x="80" y="330"/>
                    <a:pt x="121" y="338"/>
                    <a:pt x="148" y="338"/>
                  </a:cubicBezTo>
                  <a:cubicBezTo>
                    <a:pt x="153" y="339"/>
                    <a:pt x="158" y="339"/>
                    <a:pt x="162" y="339"/>
                  </a:cubicBezTo>
                  <a:cubicBezTo>
                    <a:pt x="197" y="339"/>
                    <a:pt x="236" y="334"/>
                    <a:pt x="262" y="318"/>
                  </a:cubicBezTo>
                  <a:cubicBezTo>
                    <a:pt x="287" y="302"/>
                    <a:pt x="308" y="277"/>
                    <a:pt x="312" y="236"/>
                  </a:cubicBezTo>
                  <a:cubicBezTo>
                    <a:pt x="315" y="192"/>
                    <a:pt x="288" y="147"/>
                    <a:pt x="224" y="135"/>
                  </a:cubicBezTo>
                  <a:cubicBezTo>
                    <a:pt x="168" y="125"/>
                    <a:pt x="138" y="125"/>
                    <a:pt x="117" y="121"/>
                  </a:cubicBezTo>
                  <a:cubicBezTo>
                    <a:pt x="96" y="118"/>
                    <a:pt x="79" y="110"/>
                    <a:pt x="78" y="97"/>
                  </a:cubicBezTo>
                  <a:cubicBezTo>
                    <a:pt x="78" y="85"/>
                    <a:pt x="91" y="77"/>
                    <a:pt x="107" y="73"/>
                  </a:cubicBezTo>
                  <a:cubicBezTo>
                    <a:pt x="122" y="69"/>
                    <a:pt x="146" y="67"/>
                    <a:pt x="161" y="67"/>
                  </a:cubicBezTo>
                  <a:cubicBezTo>
                    <a:pt x="178" y="67"/>
                    <a:pt x="198" y="69"/>
                    <a:pt x="212" y="73"/>
                  </a:cubicBezTo>
                  <a:cubicBezTo>
                    <a:pt x="237" y="79"/>
                    <a:pt x="251" y="95"/>
                    <a:pt x="251" y="95"/>
                  </a:cubicBezTo>
                  <a:cubicBezTo>
                    <a:pt x="252" y="95"/>
                    <a:pt x="296" y="94"/>
                    <a:pt x="296" y="94"/>
                  </a:cubicBezTo>
                  <a:cubicBezTo>
                    <a:pt x="296" y="7"/>
                    <a:pt x="296" y="7"/>
                    <a:pt x="296" y="7"/>
                  </a:cubicBezTo>
                  <a:cubicBezTo>
                    <a:pt x="272" y="7"/>
                    <a:pt x="272" y="7"/>
                    <a:pt x="272" y="7"/>
                  </a:cubicBezTo>
                  <a:cubicBezTo>
                    <a:pt x="272" y="7"/>
                    <a:pt x="270" y="13"/>
                    <a:pt x="259" y="13"/>
                  </a:cubicBezTo>
                  <a:cubicBezTo>
                    <a:pt x="258" y="13"/>
                    <a:pt x="256" y="13"/>
                    <a:pt x="255" y="13"/>
                  </a:cubicBezTo>
                  <a:cubicBezTo>
                    <a:pt x="217" y="4"/>
                    <a:pt x="183" y="0"/>
                    <a:pt x="1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C17FF24-57DA-4C38-9F5F-6BA588B6A0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35" y="3855"/>
              <a:ext cx="74" cy="74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40 h 40"/>
                <a:gd name="T4" fmla="*/ 0 w 40"/>
                <a:gd name="T5" fmla="*/ 20 h 40"/>
                <a:gd name="T6" fmla="*/ 20 w 40"/>
                <a:gd name="T7" fmla="*/ 0 h 40"/>
                <a:gd name="T8" fmla="*/ 40 w 40"/>
                <a:gd name="T9" fmla="*/ 20 h 40"/>
                <a:gd name="T10" fmla="*/ 37 w 40"/>
                <a:gd name="T11" fmla="*/ 20 h 40"/>
                <a:gd name="T12" fmla="*/ 20 w 40"/>
                <a:gd name="T13" fmla="*/ 3 h 40"/>
                <a:gd name="T14" fmla="*/ 3 w 40"/>
                <a:gd name="T15" fmla="*/ 20 h 40"/>
                <a:gd name="T16" fmla="*/ 20 w 40"/>
                <a:gd name="T17" fmla="*/ 38 h 40"/>
                <a:gd name="T18" fmla="*/ 37 w 40"/>
                <a:gd name="T19" fmla="*/ 20 h 40"/>
                <a:gd name="T20" fmla="*/ 16 w 40"/>
                <a:gd name="T21" fmla="*/ 32 h 40"/>
                <a:gd name="T22" fmla="*/ 13 w 40"/>
                <a:gd name="T23" fmla="*/ 32 h 40"/>
                <a:gd name="T24" fmla="*/ 13 w 40"/>
                <a:gd name="T25" fmla="*/ 8 h 40"/>
                <a:gd name="T26" fmla="*/ 22 w 40"/>
                <a:gd name="T27" fmla="*/ 8 h 40"/>
                <a:gd name="T28" fmla="*/ 30 w 40"/>
                <a:gd name="T29" fmla="*/ 15 h 40"/>
                <a:gd name="T30" fmla="*/ 24 w 40"/>
                <a:gd name="T31" fmla="*/ 22 h 40"/>
                <a:gd name="T32" fmla="*/ 31 w 40"/>
                <a:gd name="T33" fmla="*/ 32 h 40"/>
                <a:gd name="T34" fmla="*/ 27 w 40"/>
                <a:gd name="T35" fmla="*/ 32 h 40"/>
                <a:gd name="T36" fmla="*/ 21 w 40"/>
                <a:gd name="T37" fmla="*/ 22 h 40"/>
                <a:gd name="T38" fmla="*/ 16 w 40"/>
                <a:gd name="T39" fmla="*/ 22 h 40"/>
                <a:gd name="T40" fmla="*/ 16 w 40"/>
                <a:gd name="T41" fmla="*/ 32 h 40"/>
                <a:gd name="T42" fmla="*/ 20 w 40"/>
                <a:gd name="T43" fmla="*/ 19 h 40"/>
                <a:gd name="T44" fmla="*/ 26 w 40"/>
                <a:gd name="T45" fmla="*/ 15 h 40"/>
                <a:gd name="T46" fmla="*/ 21 w 40"/>
                <a:gd name="T47" fmla="*/ 11 h 40"/>
                <a:gd name="T48" fmla="*/ 16 w 40"/>
                <a:gd name="T49" fmla="*/ 11 h 40"/>
                <a:gd name="T50" fmla="*/ 16 w 40"/>
                <a:gd name="T51" fmla="*/ 19 h 40"/>
                <a:gd name="T52" fmla="*/ 20 w 40"/>
                <a:gd name="T53" fmla="*/ 1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31"/>
                    <a:pt x="31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lose/>
                  <a:moveTo>
                    <a:pt x="37" y="20"/>
                  </a:moveTo>
                  <a:cubicBezTo>
                    <a:pt x="37" y="10"/>
                    <a:pt x="30" y="3"/>
                    <a:pt x="20" y="3"/>
                  </a:cubicBezTo>
                  <a:cubicBezTo>
                    <a:pt x="10" y="3"/>
                    <a:pt x="3" y="10"/>
                    <a:pt x="3" y="20"/>
                  </a:cubicBezTo>
                  <a:cubicBezTo>
                    <a:pt x="3" y="30"/>
                    <a:pt x="10" y="38"/>
                    <a:pt x="20" y="38"/>
                  </a:cubicBezTo>
                  <a:cubicBezTo>
                    <a:pt x="30" y="38"/>
                    <a:pt x="37" y="30"/>
                    <a:pt x="37" y="20"/>
                  </a:cubicBezTo>
                  <a:close/>
                  <a:moveTo>
                    <a:pt x="16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7" y="8"/>
                    <a:pt x="30" y="11"/>
                    <a:pt x="30" y="15"/>
                  </a:cubicBezTo>
                  <a:cubicBezTo>
                    <a:pt x="30" y="19"/>
                    <a:pt x="27" y="21"/>
                    <a:pt x="24" y="2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6" y="32"/>
                  </a:lnTo>
                  <a:close/>
                  <a:moveTo>
                    <a:pt x="20" y="19"/>
                  </a:moveTo>
                  <a:cubicBezTo>
                    <a:pt x="23" y="19"/>
                    <a:pt x="26" y="19"/>
                    <a:pt x="26" y="15"/>
                  </a:cubicBezTo>
                  <a:cubicBezTo>
                    <a:pt x="26" y="11"/>
                    <a:pt x="24" y="11"/>
                    <a:pt x="2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9"/>
                    <a:pt x="16" y="19"/>
                    <a:pt x="16" y="19"/>
                  </a:cubicBezTo>
                  <a:lnTo>
                    <a:pt x="2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</p:grp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09633FA5-09EA-4052-BCDF-15233BD76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555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Left Half R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88963" y="960583"/>
            <a:ext cx="5120641" cy="5303520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964" y="-1"/>
            <a:ext cx="5396259" cy="626067"/>
          </a:xfrm>
        </p:spPr>
        <p:txBody>
          <a:bodyPr wrap="none"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2" y="671267"/>
            <a:ext cx="541634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65B8D65B-9FC2-4E1F-BC98-5C27EE1EB0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aphic 6">
            <a:extLst>
              <a:ext uri="{FF2B5EF4-FFF2-40B4-BE49-F238E27FC236}">
                <a16:creationId xmlns:a16="http://schemas.microsoft.com/office/drawing/2014/main" id="{C8680709-E70A-4369-89F1-88234A583C36}"/>
              </a:ext>
            </a:extLst>
          </p:cNvPr>
          <p:cNvGrpSpPr/>
          <p:nvPr userDrawn="1"/>
        </p:nvGrpSpPr>
        <p:grpSpPr>
          <a:xfrm>
            <a:off x="188962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2AC0D87-2692-407B-AC83-E889EC1BE6B0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79F36B8-C2A5-453B-89BF-EBABA1B5D6B6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F403BCE-5B9C-4570-9AD9-9D2A12809A30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CAC39AB-173B-4C53-8054-DB5C88DF444C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5045E44-058B-4555-9B45-B9A3D8F33412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529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Blank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FC2FF7-3372-4297-A15F-644DDA99F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8700976-5994-4CB4-9470-8A781B7554A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44684" y="6389578"/>
            <a:ext cx="982994" cy="289829"/>
            <a:chOff x="5783" y="3319"/>
            <a:chExt cx="2126" cy="627"/>
          </a:xfrm>
          <a:solidFill>
            <a:schemeClr val="bg1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12791F9-9884-4103-84CC-CA73D5D9B8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42" y="3332"/>
              <a:ext cx="743" cy="597"/>
            </a:xfrm>
            <a:custGeom>
              <a:avLst/>
              <a:gdLst>
                <a:gd name="T0" fmla="*/ 403 w 404"/>
                <a:gd name="T1" fmla="*/ 0 h 323"/>
                <a:gd name="T2" fmla="*/ 386 w 404"/>
                <a:gd name="T3" fmla="*/ 0 h 323"/>
                <a:gd name="T4" fmla="*/ 334 w 404"/>
                <a:gd name="T5" fmla="*/ 0 h 323"/>
                <a:gd name="T6" fmla="*/ 317 w 404"/>
                <a:gd name="T7" fmla="*/ 0 h 323"/>
                <a:gd name="T8" fmla="*/ 202 w 404"/>
                <a:gd name="T9" fmla="*/ 110 h 323"/>
                <a:gd name="T10" fmla="*/ 87 w 404"/>
                <a:gd name="T11" fmla="*/ 0 h 323"/>
                <a:gd name="T12" fmla="*/ 70 w 404"/>
                <a:gd name="T13" fmla="*/ 0 h 323"/>
                <a:gd name="T14" fmla="*/ 18 w 404"/>
                <a:gd name="T15" fmla="*/ 0 h 323"/>
                <a:gd name="T16" fmla="*/ 1 w 404"/>
                <a:gd name="T17" fmla="*/ 0 h 323"/>
                <a:gd name="T18" fmla="*/ 1 w 404"/>
                <a:gd name="T19" fmla="*/ 28 h 323"/>
                <a:gd name="T20" fmla="*/ 18 w 404"/>
                <a:gd name="T21" fmla="*/ 48 h 323"/>
                <a:gd name="T22" fmla="*/ 18 w 404"/>
                <a:gd name="T23" fmla="*/ 274 h 323"/>
                <a:gd name="T24" fmla="*/ 0 w 404"/>
                <a:gd name="T25" fmla="*/ 295 h 323"/>
                <a:gd name="T26" fmla="*/ 0 w 404"/>
                <a:gd name="T27" fmla="*/ 323 h 323"/>
                <a:gd name="T28" fmla="*/ 115 w 404"/>
                <a:gd name="T29" fmla="*/ 323 h 323"/>
                <a:gd name="T30" fmla="*/ 115 w 404"/>
                <a:gd name="T31" fmla="*/ 294 h 323"/>
                <a:gd name="T32" fmla="*/ 98 w 404"/>
                <a:gd name="T33" fmla="*/ 270 h 323"/>
                <a:gd name="T34" fmla="*/ 98 w 404"/>
                <a:gd name="T35" fmla="*/ 125 h 323"/>
                <a:gd name="T36" fmla="*/ 195 w 404"/>
                <a:gd name="T37" fmla="*/ 218 h 323"/>
                <a:gd name="T38" fmla="*/ 202 w 404"/>
                <a:gd name="T39" fmla="*/ 225 h 323"/>
                <a:gd name="T40" fmla="*/ 306 w 404"/>
                <a:gd name="T41" fmla="*/ 125 h 323"/>
                <a:gd name="T42" fmla="*/ 306 w 404"/>
                <a:gd name="T43" fmla="*/ 274 h 323"/>
                <a:gd name="T44" fmla="*/ 289 w 404"/>
                <a:gd name="T45" fmla="*/ 295 h 323"/>
                <a:gd name="T46" fmla="*/ 289 w 404"/>
                <a:gd name="T47" fmla="*/ 323 h 323"/>
                <a:gd name="T48" fmla="*/ 334 w 404"/>
                <a:gd name="T49" fmla="*/ 323 h 323"/>
                <a:gd name="T50" fmla="*/ 334 w 404"/>
                <a:gd name="T51" fmla="*/ 323 h 323"/>
                <a:gd name="T52" fmla="*/ 404 w 404"/>
                <a:gd name="T53" fmla="*/ 323 h 323"/>
                <a:gd name="T54" fmla="*/ 404 w 404"/>
                <a:gd name="T55" fmla="*/ 294 h 323"/>
                <a:gd name="T56" fmla="*/ 386 w 404"/>
                <a:gd name="T57" fmla="*/ 270 h 323"/>
                <a:gd name="T58" fmla="*/ 386 w 404"/>
                <a:gd name="T59" fmla="*/ 270 h 323"/>
                <a:gd name="T60" fmla="*/ 386 w 404"/>
                <a:gd name="T61" fmla="*/ 51 h 323"/>
                <a:gd name="T62" fmla="*/ 403 w 404"/>
                <a:gd name="T63" fmla="*/ 28 h 323"/>
                <a:gd name="T64" fmla="*/ 403 w 404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4" h="323">
                  <a:moveTo>
                    <a:pt x="403" y="0"/>
                  </a:moveTo>
                  <a:cubicBezTo>
                    <a:pt x="386" y="0"/>
                    <a:pt x="386" y="0"/>
                    <a:pt x="38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202" y="110"/>
                    <a:pt x="202" y="110"/>
                    <a:pt x="202" y="11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7" y="33"/>
                    <a:pt x="18" y="48"/>
                  </a:cubicBezTo>
                  <a:cubicBezTo>
                    <a:pt x="18" y="274"/>
                    <a:pt x="18" y="274"/>
                    <a:pt x="18" y="274"/>
                  </a:cubicBezTo>
                  <a:cubicBezTo>
                    <a:pt x="16" y="294"/>
                    <a:pt x="0" y="295"/>
                    <a:pt x="0" y="295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115" y="323"/>
                    <a:pt x="115" y="323"/>
                    <a:pt x="115" y="323"/>
                  </a:cubicBezTo>
                  <a:cubicBezTo>
                    <a:pt x="115" y="294"/>
                    <a:pt x="115" y="294"/>
                    <a:pt x="115" y="294"/>
                  </a:cubicBezTo>
                  <a:cubicBezTo>
                    <a:pt x="115" y="294"/>
                    <a:pt x="98" y="293"/>
                    <a:pt x="98" y="270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195" y="218"/>
                    <a:pt x="195" y="218"/>
                    <a:pt x="195" y="218"/>
                  </a:cubicBezTo>
                  <a:cubicBezTo>
                    <a:pt x="202" y="225"/>
                    <a:pt x="202" y="225"/>
                    <a:pt x="202" y="225"/>
                  </a:cubicBezTo>
                  <a:cubicBezTo>
                    <a:pt x="306" y="125"/>
                    <a:pt x="306" y="125"/>
                    <a:pt x="306" y="125"/>
                  </a:cubicBezTo>
                  <a:cubicBezTo>
                    <a:pt x="306" y="274"/>
                    <a:pt x="306" y="274"/>
                    <a:pt x="306" y="274"/>
                  </a:cubicBezTo>
                  <a:cubicBezTo>
                    <a:pt x="304" y="294"/>
                    <a:pt x="289" y="295"/>
                    <a:pt x="289" y="295"/>
                  </a:cubicBezTo>
                  <a:cubicBezTo>
                    <a:pt x="289" y="323"/>
                    <a:pt x="289" y="323"/>
                    <a:pt x="289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404" y="323"/>
                    <a:pt x="404" y="323"/>
                    <a:pt x="404" y="323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404" y="294"/>
                    <a:pt x="386" y="293"/>
                    <a:pt x="386" y="270"/>
                  </a:cubicBezTo>
                  <a:cubicBezTo>
                    <a:pt x="386" y="270"/>
                    <a:pt x="386" y="270"/>
                    <a:pt x="386" y="270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88" y="30"/>
                    <a:pt x="403" y="28"/>
                    <a:pt x="403" y="28"/>
                  </a:cubicBezTo>
                  <a:cubicBezTo>
                    <a:pt x="403" y="0"/>
                    <a:pt x="403" y="0"/>
                    <a:pt x="40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24B9327-4B10-4D4C-BCD2-36AB9007CB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7" y="3332"/>
              <a:ext cx="605" cy="608"/>
            </a:xfrm>
            <a:custGeom>
              <a:avLst/>
              <a:gdLst>
                <a:gd name="T0" fmla="*/ 284 w 329"/>
                <a:gd name="T1" fmla="*/ 0 h 329"/>
                <a:gd name="T2" fmla="*/ 232 w 329"/>
                <a:gd name="T3" fmla="*/ 0 h 329"/>
                <a:gd name="T4" fmla="*/ 215 w 329"/>
                <a:gd name="T5" fmla="*/ 0 h 329"/>
                <a:gd name="T6" fmla="*/ 215 w 329"/>
                <a:gd name="T7" fmla="*/ 28 h 329"/>
                <a:gd name="T8" fmla="*/ 232 w 329"/>
                <a:gd name="T9" fmla="*/ 48 h 329"/>
                <a:gd name="T10" fmla="*/ 232 w 329"/>
                <a:gd name="T11" fmla="*/ 179 h 329"/>
                <a:gd name="T12" fmla="*/ 167 w 329"/>
                <a:gd name="T13" fmla="*/ 254 h 329"/>
                <a:gd name="T14" fmla="*/ 97 w 329"/>
                <a:gd name="T15" fmla="*/ 179 h 329"/>
                <a:gd name="T16" fmla="*/ 97 w 329"/>
                <a:gd name="T17" fmla="*/ 55 h 329"/>
                <a:gd name="T18" fmla="*/ 97 w 329"/>
                <a:gd name="T19" fmla="*/ 55 h 329"/>
                <a:gd name="T20" fmla="*/ 115 w 329"/>
                <a:gd name="T21" fmla="*/ 28 h 329"/>
                <a:gd name="T22" fmla="*/ 115 w 329"/>
                <a:gd name="T23" fmla="*/ 0 h 329"/>
                <a:gd name="T24" fmla="*/ 97 w 329"/>
                <a:gd name="T25" fmla="*/ 0 h 329"/>
                <a:gd name="T26" fmla="*/ 69 w 329"/>
                <a:gd name="T27" fmla="*/ 0 h 329"/>
                <a:gd name="T28" fmla="*/ 70 w 329"/>
                <a:gd name="T29" fmla="*/ 0 h 329"/>
                <a:gd name="T30" fmla="*/ 17 w 329"/>
                <a:gd name="T31" fmla="*/ 0 h 329"/>
                <a:gd name="T32" fmla="*/ 0 w 329"/>
                <a:gd name="T33" fmla="*/ 0 h 329"/>
                <a:gd name="T34" fmla="*/ 0 w 329"/>
                <a:gd name="T35" fmla="*/ 28 h 329"/>
                <a:gd name="T36" fmla="*/ 17 w 329"/>
                <a:gd name="T37" fmla="*/ 48 h 329"/>
                <a:gd name="T38" fmla="*/ 17 w 329"/>
                <a:gd name="T39" fmla="*/ 48 h 329"/>
                <a:gd name="T40" fmla="*/ 17 w 329"/>
                <a:gd name="T41" fmla="*/ 184 h 329"/>
                <a:gd name="T42" fmla="*/ 167 w 329"/>
                <a:gd name="T43" fmla="*/ 329 h 329"/>
                <a:gd name="T44" fmla="*/ 312 w 329"/>
                <a:gd name="T45" fmla="*/ 184 h 329"/>
                <a:gd name="T46" fmla="*/ 312 w 329"/>
                <a:gd name="T47" fmla="*/ 50 h 329"/>
                <a:gd name="T48" fmla="*/ 329 w 329"/>
                <a:gd name="T49" fmla="*/ 28 h 329"/>
                <a:gd name="T50" fmla="*/ 329 w 329"/>
                <a:gd name="T51" fmla="*/ 0 h 329"/>
                <a:gd name="T52" fmla="*/ 312 w 329"/>
                <a:gd name="T53" fmla="*/ 0 h 329"/>
                <a:gd name="T54" fmla="*/ 284 w 329"/>
                <a:gd name="T55" fmla="*/ 0 h 329"/>
                <a:gd name="T56" fmla="*/ 284 w 329"/>
                <a:gd name="T5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9" h="329">
                  <a:moveTo>
                    <a:pt x="284" y="0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5" y="28"/>
                    <a:pt x="231" y="33"/>
                    <a:pt x="232" y="48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2" y="225"/>
                    <a:pt x="215" y="254"/>
                    <a:pt x="167" y="254"/>
                  </a:cubicBezTo>
                  <a:cubicBezTo>
                    <a:pt x="121" y="254"/>
                    <a:pt x="97" y="226"/>
                    <a:pt x="97" y="179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30"/>
                    <a:pt x="115" y="28"/>
                    <a:pt x="115" y="28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17" y="33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184"/>
                    <a:pt x="17" y="184"/>
                    <a:pt x="17" y="184"/>
                  </a:cubicBezTo>
                  <a:cubicBezTo>
                    <a:pt x="17" y="268"/>
                    <a:pt x="70" y="329"/>
                    <a:pt x="167" y="329"/>
                  </a:cubicBezTo>
                  <a:cubicBezTo>
                    <a:pt x="265" y="329"/>
                    <a:pt x="312" y="262"/>
                    <a:pt x="312" y="184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4" y="30"/>
                    <a:pt x="329" y="28"/>
                    <a:pt x="329" y="28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5E444D3-143B-41F6-9BF3-0CBE7BA5B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83" y="3319"/>
              <a:ext cx="580" cy="627"/>
            </a:xfrm>
            <a:custGeom>
              <a:avLst/>
              <a:gdLst>
                <a:gd name="T0" fmla="*/ 155 w 315"/>
                <a:gd name="T1" fmla="*/ 0 h 339"/>
                <a:gd name="T2" fmla="*/ 107 w 315"/>
                <a:gd name="T3" fmla="*/ 3 h 339"/>
                <a:gd name="T4" fmla="*/ 0 w 315"/>
                <a:gd name="T5" fmla="*/ 102 h 339"/>
                <a:gd name="T6" fmla="*/ 70 w 315"/>
                <a:gd name="T7" fmla="*/ 187 h 339"/>
                <a:gd name="T8" fmla="*/ 202 w 315"/>
                <a:gd name="T9" fmla="*/ 205 h 339"/>
                <a:gd name="T10" fmla="*/ 233 w 315"/>
                <a:gd name="T11" fmla="*/ 238 h 339"/>
                <a:gd name="T12" fmla="*/ 200 w 315"/>
                <a:gd name="T13" fmla="*/ 264 h 339"/>
                <a:gd name="T14" fmla="*/ 152 w 315"/>
                <a:gd name="T15" fmla="*/ 268 h 339"/>
                <a:gd name="T16" fmla="*/ 106 w 315"/>
                <a:gd name="T17" fmla="*/ 264 h 339"/>
                <a:gd name="T18" fmla="*/ 57 w 315"/>
                <a:gd name="T19" fmla="*/ 226 h 339"/>
                <a:gd name="T20" fmla="*/ 6 w 315"/>
                <a:gd name="T21" fmla="*/ 226 h 339"/>
                <a:gd name="T22" fmla="*/ 7 w 315"/>
                <a:gd name="T23" fmla="*/ 329 h 339"/>
                <a:gd name="T24" fmla="*/ 34 w 315"/>
                <a:gd name="T25" fmla="*/ 329 h 339"/>
                <a:gd name="T26" fmla="*/ 48 w 315"/>
                <a:gd name="T27" fmla="*/ 318 h 339"/>
                <a:gd name="T28" fmla="*/ 54 w 315"/>
                <a:gd name="T29" fmla="*/ 319 h 339"/>
                <a:gd name="T30" fmla="*/ 148 w 315"/>
                <a:gd name="T31" fmla="*/ 338 h 339"/>
                <a:gd name="T32" fmla="*/ 162 w 315"/>
                <a:gd name="T33" fmla="*/ 339 h 339"/>
                <a:gd name="T34" fmla="*/ 262 w 315"/>
                <a:gd name="T35" fmla="*/ 318 h 339"/>
                <a:gd name="T36" fmla="*/ 312 w 315"/>
                <a:gd name="T37" fmla="*/ 236 h 339"/>
                <a:gd name="T38" fmla="*/ 224 w 315"/>
                <a:gd name="T39" fmla="*/ 135 h 339"/>
                <a:gd name="T40" fmla="*/ 117 w 315"/>
                <a:gd name="T41" fmla="*/ 121 h 339"/>
                <a:gd name="T42" fmla="*/ 78 w 315"/>
                <a:gd name="T43" fmla="*/ 97 h 339"/>
                <a:gd name="T44" fmla="*/ 107 w 315"/>
                <a:gd name="T45" fmla="*/ 73 h 339"/>
                <a:gd name="T46" fmla="*/ 161 w 315"/>
                <a:gd name="T47" fmla="*/ 67 h 339"/>
                <a:gd name="T48" fmla="*/ 212 w 315"/>
                <a:gd name="T49" fmla="*/ 73 h 339"/>
                <a:gd name="T50" fmla="*/ 251 w 315"/>
                <a:gd name="T51" fmla="*/ 95 h 339"/>
                <a:gd name="T52" fmla="*/ 296 w 315"/>
                <a:gd name="T53" fmla="*/ 94 h 339"/>
                <a:gd name="T54" fmla="*/ 296 w 315"/>
                <a:gd name="T55" fmla="*/ 7 h 339"/>
                <a:gd name="T56" fmla="*/ 272 w 315"/>
                <a:gd name="T57" fmla="*/ 7 h 339"/>
                <a:gd name="T58" fmla="*/ 259 w 315"/>
                <a:gd name="T59" fmla="*/ 13 h 339"/>
                <a:gd name="T60" fmla="*/ 255 w 315"/>
                <a:gd name="T61" fmla="*/ 13 h 339"/>
                <a:gd name="T62" fmla="*/ 155 w 315"/>
                <a:gd name="T63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5" h="339">
                  <a:moveTo>
                    <a:pt x="155" y="0"/>
                  </a:moveTo>
                  <a:cubicBezTo>
                    <a:pt x="141" y="0"/>
                    <a:pt x="119" y="1"/>
                    <a:pt x="107" y="3"/>
                  </a:cubicBezTo>
                  <a:cubicBezTo>
                    <a:pt x="56" y="9"/>
                    <a:pt x="0" y="39"/>
                    <a:pt x="0" y="102"/>
                  </a:cubicBezTo>
                  <a:cubicBezTo>
                    <a:pt x="0" y="146"/>
                    <a:pt x="20" y="175"/>
                    <a:pt x="70" y="187"/>
                  </a:cubicBezTo>
                  <a:cubicBezTo>
                    <a:pt x="126" y="201"/>
                    <a:pt x="175" y="201"/>
                    <a:pt x="202" y="205"/>
                  </a:cubicBezTo>
                  <a:cubicBezTo>
                    <a:pt x="228" y="210"/>
                    <a:pt x="234" y="224"/>
                    <a:pt x="233" y="238"/>
                  </a:cubicBezTo>
                  <a:cubicBezTo>
                    <a:pt x="232" y="252"/>
                    <a:pt x="214" y="261"/>
                    <a:pt x="200" y="264"/>
                  </a:cubicBezTo>
                  <a:cubicBezTo>
                    <a:pt x="192" y="266"/>
                    <a:pt x="168" y="268"/>
                    <a:pt x="152" y="268"/>
                  </a:cubicBezTo>
                  <a:cubicBezTo>
                    <a:pt x="138" y="268"/>
                    <a:pt x="120" y="267"/>
                    <a:pt x="106" y="264"/>
                  </a:cubicBezTo>
                  <a:cubicBezTo>
                    <a:pt x="70" y="255"/>
                    <a:pt x="57" y="226"/>
                    <a:pt x="57" y="226"/>
                  </a:cubicBezTo>
                  <a:cubicBezTo>
                    <a:pt x="6" y="226"/>
                    <a:pt x="6" y="226"/>
                    <a:pt x="6" y="226"/>
                  </a:cubicBezTo>
                  <a:cubicBezTo>
                    <a:pt x="7" y="329"/>
                    <a:pt x="7" y="329"/>
                    <a:pt x="7" y="329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7" y="318"/>
                    <a:pt x="48" y="318"/>
                  </a:cubicBezTo>
                  <a:cubicBezTo>
                    <a:pt x="50" y="318"/>
                    <a:pt x="52" y="318"/>
                    <a:pt x="54" y="319"/>
                  </a:cubicBezTo>
                  <a:cubicBezTo>
                    <a:pt x="80" y="330"/>
                    <a:pt x="121" y="338"/>
                    <a:pt x="148" y="338"/>
                  </a:cubicBezTo>
                  <a:cubicBezTo>
                    <a:pt x="153" y="339"/>
                    <a:pt x="158" y="339"/>
                    <a:pt x="162" y="339"/>
                  </a:cubicBezTo>
                  <a:cubicBezTo>
                    <a:pt x="197" y="339"/>
                    <a:pt x="236" y="334"/>
                    <a:pt x="262" y="318"/>
                  </a:cubicBezTo>
                  <a:cubicBezTo>
                    <a:pt x="287" y="302"/>
                    <a:pt x="308" y="277"/>
                    <a:pt x="312" y="236"/>
                  </a:cubicBezTo>
                  <a:cubicBezTo>
                    <a:pt x="315" y="192"/>
                    <a:pt x="288" y="147"/>
                    <a:pt x="224" y="135"/>
                  </a:cubicBezTo>
                  <a:cubicBezTo>
                    <a:pt x="168" y="125"/>
                    <a:pt x="138" y="125"/>
                    <a:pt x="117" y="121"/>
                  </a:cubicBezTo>
                  <a:cubicBezTo>
                    <a:pt x="96" y="118"/>
                    <a:pt x="79" y="110"/>
                    <a:pt x="78" y="97"/>
                  </a:cubicBezTo>
                  <a:cubicBezTo>
                    <a:pt x="78" y="85"/>
                    <a:pt x="91" y="77"/>
                    <a:pt x="107" y="73"/>
                  </a:cubicBezTo>
                  <a:cubicBezTo>
                    <a:pt x="122" y="69"/>
                    <a:pt x="146" y="67"/>
                    <a:pt x="161" y="67"/>
                  </a:cubicBezTo>
                  <a:cubicBezTo>
                    <a:pt x="178" y="67"/>
                    <a:pt x="198" y="69"/>
                    <a:pt x="212" y="73"/>
                  </a:cubicBezTo>
                  <a:cubicBezTo>
                    <a:pt x="237" y="79"/>
                    <a:pt x="251" y="95"/>
                    <a:pt x="251" y="95"/>
                  </a:cubicBezTo>
                  <a:cubicBezTo>
                    <a:pt x="252" y="95"/>
                    <a:pt x="296" y="94"/>
                    <a:pt x="296" y="94"/>
                  </a:cubicBezTo>
                  <a:cubicBezTo>
                    <a:pt x="296" y="7"/>
                    <a:pt x="296" y="7"/>
                    <a:pt x="296" y="7"/>
                  </a:cubicBezTo>
                  <a:cubicBezTo>
                    <a:pt x="272" y="7"/>
                    <a:pt x="272" y="7"/>
                    <a:pt x="272" y="7"/>
                  </a:cubicBezTo>
                  <a:cubicBezTo>
                    <a:pt x="272" y="7"/>
                    <a:pt x="270" y="13"/>
                    <a:pt x="259" y="13"/>
                  </a:cubicBezTo>
                  <a:cubicBezTo>
                    <a:pt x="258" y="13"/>
                    <a:pt x="256" y="13"/>
                    <a:pt x="255" y="13"/>
                  </a:cubicBezTo>
                  <a:cubicBezTo>
                    <a:pt x="217" y="4"/>
                    <a:pt x="183" y="0"/>
                    <a:pt x="1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45E18EC0-4FDB-47AE-8CA3-C45AE9B59D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35" y="3855"/>
              <a:ext cx="74" cy="74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40 h 40"/>
                <a:gd name="T4" fmla="*/ 0 w 40"/>
                <a:gd name="T5" fmla="*/ 20 h 40"/>
                <a:gd name="T6" fmla="*/ 20 w 40"/>
                <a:gd name="T7" fmla="*/ 0 h 40"/>
                <a:gd name="T8" fmla="*/ 40 w 40"/>
                <a:gd name="T9" fmla="*/ 20 h 40"/>
                <a:gd name="T10" fmla="*/ 37 w 40"/>
                <a:gd name="T11" fmla="*/ 20 h 40"/>
                <a:gd name="T12" fmla="*/ 20 w 40"/>
                <a:gd name="T13" fmla="*/ 3 h 40"/>
                <a:gd name="T14" fmla="*/ 3 w 40"/>
                <a:gd name="T15" fmla="*/ 20 h 40"/>
                <a:gd name="T16" fmla="*/ 20 w 40"/>
                <a:gd name="T17" fmla="*/ 38 h 40"/>
                <a:gd name="T18" fmla="*/ 37 w 40"/>
                <a:gd name="T19" fmla="*/ 20 h 40"/>
                <a:gd name="T20" fmla="*/ 16 w 40"/>
                <a:gd name="T21" fmla="*/ 32 h 40"/>
                <a:gd name="T22" fmla="*/ 13 w 40"/>
                <a:gd name="T23" fmla="*/ 32 h 40"/>
                <a:gd name="T24" fmla="*/ 13 w 40"/>
                <a:gd name="T25" fmla="*/ 8 h 40"/>
                <a:gd name="T26" fmla="*/ 22 w 40"/>
                <a:gd name="T27" fmla="*/ 8 h 40"/>
                <a:gd name="T28" fmla="*/ 30 w 40"/>
                <a:gd name="T29" fmla="*/ 15 h 40"/>
                <a:gd name="T30" fmla="*/ 24 w 40"/>
                <a:gd name="T31" fmla="*/ 22 h 40"/>
                <a:gd name="T32" fmla="*/ 31 w 40"/>
                <a:gd name="T33" fmla="*/ 32 h 40"/>
                <a:gd name="T34" fmla="*/ 27 w 40"/>
                <a:gd name="T35" fmla="*/ 32 h 40"/>
                <a:gd name="T36" fmla="*/ 21 w 40"/>
                <a:gd name="T37" fmla="*/ 22 h 40"/>
                <a:gd name="T38" fmla="*/ 16 w 40"/>
                <a:gd name="T39" fmla="*/ 22 h 40"/>
                <a:gd name="T40" fmla="*/ 16 w 40"/>
                <a:gd name="T41" fmla="*/ 32 h 40"/>
                <a:gd name="T42" fmla="*/ 20 w 40"/>
                <a:gd name="T43" fmla="*/ 19 h 40"/>
                <a:gd name="T44" fmla="*/ 26 w 40"/>
                <a:gd name="T45" fmla="*/ 15 h 40"/>
                <a:gd name="T46" fmla="*/ 21 w 40"/>
                <a:gd name="T47" fmla="*/ 11 h 40"/>
                <a:gd name="T48" fmla="*/ 16 w 40"/>
                <a:gd name="T49" fmla="*/ 11 h 40"/>
                <a:gd name="T50" fmla="*/ 16 w 40"/>
                <a:gd name="T51" fmla="*/ 19 h 40"/>
                <a:gd name="T52" fmla="*/ 20 w 40"/>
                <a:gd name="T53" fmla="*/ 1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31"/>
                    <a:pt x="31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lose/>
                  <a:moveTo>
                    <a:pt x="37" y="20"/>
                  </a:moveTo>
                  <a:cubicBezTo>
                    <a:pt x="37" y="10"/>
                    <a:pt x="30" y="3"/>
                    <a:pt x="20" y="3"/>
                  </a:cubicBezTo>
                  <a:cubicBezTo>
                    <a:pt x="10" y="3"/>
                    <a:pt x="3" y="10"/>
                    <a:pt x="3" y="20"/>
                  </a:cubicBezTo>
                  <a:cubicBezTo>
                    <a:pt x="3" y="30"/>
                    <a:pt x="10" y="38"/>
                    <a:pt x="20" y="38"/>
                  </a:cubicBezTo>
                  <a:cubicBezTo>
                    <a:pt x="30" y="38"/>
                    <a:pt x="37" y="30"/>
                    <a:pt x="37" y="20"/>
                  </a:cubicBezTo>
                  <a:close/>
                  <a:moveTo>
                    <a:pt x="16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7" y="8"/>
                    <a:pt x="30" y="11"/>
                    <a:pt x="30" y="15"/>
                  </a:cubicBezTo>
                  <a:cubicBezTo>
                    <a:pt x="30" y="19"/>
                    <a:pt x="27" y="21"/>
                    <a:pt x="24" y="2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6" y="32"/>
                  </a:lnTo>
                  <a:close/>
                  <a:moveTo>
                    <a:pt x="20" y="19"/>
                  </a:moveTo>
                  <a:cubicBezTo>
                    <a:pt x="23" y="19"/>
                    <a:pt x="26" y="19"/>
                    <a:pt x="26" y="15"/>
                  </a:cubicBezTo>
                  <a:cubicBezTo>
                    <a:pt x="26" y="11"/>
                    <a:pt x="24" y="11"/>
                    <a:pt x="2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9"/>
                    <a:pt x="16" y="19"/>
                    <a:pt x="16" y="19"/>
                  </a:cubicBezTo>
                  <a:lnTo>
                    <a:pt x="2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</p:grpSp>
    </p:spTree>
    <p:extLst>
      <p:ext uri="{BB962C8B-B14F-4D97-AF65-F5344CB8AC3E}">
        <p14:creationId xmlns:p14="http://schemas.microsoft.com/office/powerpoint/2010/main" val="244955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ellow 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88963" y="1"/>
            <a:ext cx="11814076" cy="626066"/>
          </a:xfrm>
        </p:spPr>
        <p:txBody>
          <a:bodyPr wrap="none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188962" y="960581"/>
            <a:ext cx="11890296" cy="5486400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tx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tx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tx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tx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305BAD0-523E-4C44-8409-C4443E1F946F}"/>
              </a:ext>
            </a:extLst>
          </p:cNvPr>
          <p:cNvCxnSpPr>
            <a:cxnSpLocks/>
          </p:cNvCxnSpPr>
          <p:nvPr userDrawn="1"/>
        </p:nvCxnSpPr>
        <p:spPr>
          <a:xfrm>
            <a:off x="188963" y="671267"/>
            <a:ext cx="11814077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3DD66885-3443-4C32-9AC9-FC1346B14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F5460D2-DAC0-4BAA-8CBA-C5D34B4FE85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44684" y="6389578"/>
            <a:ext cx="982994" cy="289829"/>
            <a:chOff x="5783" y="3319"/>
            <a:chExt cx="2126" cy="627"/>
          </a:xfrm>
          <a:solidFill>
            <a:schemeClr val="tx1"/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55077743-832C-4F05-B705-AF9DE99C4E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42" y="3332"/>
              <a:ext cx="743" cy="597"/>
            </a:xfrm>
            <a:custGeom>
              <a:avLst/>
              <a:gdLst>
                <a:gd name="T0" fmla="*/ 403 w 404"/>
                <a:gd name="T1" fmla="*/ 0 h 323"/>
                <a:gd name="T2" fmla="*/ 386 w 404"/>
                <a:gd name="T3" fmla="*/ 0 h 323"/>
                <a:gd name="T4" fmla="*/ 334 w 404"/>
                <a:gd name="T5" fmla="*/ 0 h 323"/>
                <a:gd name="T6" fmla="*/ 317 w 404"/>
                <a:gd name="T7" fmla="*/ 0 h 323"/>
                <a:gd name="T8" fmla="*/ 202 w 404"/>
                <a:gd name="T9" fmla="*/ 110 h 323"/>
                <a:gd name="T10" fmla="*/ 87 w 404"/>
                <a:gd name="T11" fmla="*/ 0 h 323"/>
                <a:gd name="T12" fmla="*/ 70 w 404"/>
                <a:gd name="T13" fmla="*/ 0 h 323"/>
                <a:gd name="T14" fmla="*/ 18 w 404"/>
                <a:gd name="T15" fmla="*/ 0 h 323"/>
                <a:gd name="T16" fmla="*/ 1 w 404"/>
                <a:gd name="T17" fmla="*/ 0 h 323"/>
                <a:gd name="T18" fmla="*/ 1 w 404"/>
                <a:gd name="T19" fmla="*/ 28 h 323"/>
                <a:gd name="T20" fmla="*/ 18 w 404"/>
                <a:gd name="T21" fmla="*/ 48 h 323"/>
                <a:gd name="T22" fmla="*/ 18 w 404"/>
                <a:gd name="T23" fmla="*/ 274 h 323"/>
                <a:gd name="T24" fmla="*/ 0 w 404"/>
                <a:gd name="T25" fmla="*/ 295 h 323"/>
                <a:gd name="T26" fmla="*/ 0 w 404"/>
                <a:gd name="T27" fmla="*/ 323 h 323"/>
                <a:gd name="T28" fmla="*/ 115 w 404"/>
                <a:gd name="T29" fmla="*/ 323 h 323"/>
                <a:gd name="T30" fmla="*/ 115 w 404"/>
                <a:gd name="T31" fmla="*/ 294 h 323"/>
                <a:gd name="T32" fmla="*/ 98 w 404"/>
                <a:gd name="T33" fmla="*/ 270 h 323"/>
                <a:gd name="T34" fmla="*/ 98 w 404"/>
                <a:gd name="T35" fmla="*/ 125 h 323"/>
                <a:gd name="T36" fmla="*/ 195 w 404"/>
                <a:gd name="T37" fmla="*/ 218 h 323"/>
                <a:gd name="T38" fmla="*/ 202 w 404"/>
                <a:gd name="T39" fmla="*/ 225 h 323"/>
                <a:gd name="T40" fmla="*/ 306 w 404"/>
                <a:gd name="T41" fmla="*/ 125 h 323"/>
                <a:gd name="T42" fmla="*/ 306 w 404"/>
                <a:gd name="T43" fmla="*/ 274 h 323"/>
                <a:gd name="T44" fmla="*/ 289 w 404"/>
                <a:gd name="T45" fmla="*/ 295 h 323"/>
                <a:gd name="T46" fmla="*/ 289 w 404"/>
                <a:gd name="T47" fmla="*/ 323 h 323"/>
                <a:gd name="T48" fmla="*/ 334 w 404"/>
                <a:gd name="T49" fmla="*/ 323 h 323"/>
                <a:gd name="T50" fmla="*/ 334 w 404"/>
                <a:gd name="T51" fmla="*/ 323 h 323"/>
                <a:gd name="T52" fmla="*/ 404 w 404"/>
                <a:gd name="T53" fmla="*/ 323 h 323"/>
                <a:gd name="T54" fmla="*/ 404 w 404"/>
                <a:gd name="T55" fmla="*/ 294 h 323"/>
                <a:gd name="T56" fmla="*/ 386 w 404"/>
                <a:gd name="T57" fmla="*/ 270 h 323"/>
                <a:gd name="T58" fmla="*/ 386 w 404"/>
                <a:gd name="T59" fmla="*/ 270 h 323"/>
                <a:gd name="T60" fmla="*/ 386 w 404"/>
                <a:gd name="T61" fmla="*/ 51 h 323"/>
                <a:gd name="T62" fmla="*/ 403 w 404"/>
                <a:gd name="T63" fmla="*/ 28 h 323"/>
                <a:gd name="T64" fmla="*/ 403 w 404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4" h="323">
                  <a:moveTo>
                    <a:pt x="403" y="0"/>
                  </a:moveTo>
                  <a:cubicBezTo>
                    <a:pt x="386" y="0"/>
                    <a:pt x="386" y="0"/>
                    <a:pt x="38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202" y="110"/>
                    <a:pt x="202" y="110"/>
                    <a:pt x="202" y="11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7" y="33"/>
                    <a:pt x="18" y="48"/>
                  </a:cubicBezTo>
                  <a:cubicBezTo>
                    <a:pt x="18" y="274"/>
                    <a:pt x="18" y="274"/>
                    <a:pt x="18" y="274"/>
                  </a:cubicBezTo>
                  <a:cubicBezTo>
                    <a:pt x="16" y="294"/>
                    <a:pt x="0" y="295"/>
                    <a:pt x="0" y="295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115" y="323"/>
                    <a:pt x="115" y="323"/>
                    <a:pt x="115" y="323"/>
                  </a:cubicBezTo>
                  <a:cubicBezTo>
                    <a:pt x="115" y="294"/>
                    <a:pt x="115" y="294"/>
                    <a:pt x="115" y="294"/>
                  </a:cubicBezTo>
                  <a:cubicBezTo>
                    <a:pt x="115" y="294"/>
                    <a:pt x="98" y="293"/>
                    <a:pt x="98" y="270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195" y="218"/>
                    <a:pt x="195" y="218"/>
                    <a:pt x="195" y="218"/>
                  </a:cubicBezTo>
                  <a:cubicBezTo>
                    <a:pt x="202" y="225"/>
                    <a:pt x="202" y="225"/>
                    <a:pt x="202" y="225"/>
                  </a:cubicBezTo>
                  <a:cubicBezTo>
                    <a:pt x="306" y="125"/>
                    <a:pt x="306" y="125"/>
                    <a:pt x="306" y="125"/>
                  </a:cubicBezTo>
                  <a:cubicBezTo>
                    <a:pt x="306" y="274"/>
                    <a:pt x="306" y="274"/>
                    <a:pt x="306" y="274"/>
                  </a:cubicBezTo>
                  <a:cubicBezTo>
                    <a:pt x="304" y="294"/>
                    <a:pt x="289" y="295"/>
                    <a:pt x="289" y="295"/>
                  </a:cubicBezTo>
                  <a:cubicBezTo>
                    <a:pt x="289" y="323"/>
                    <a:pt x="289" y="323"/>
                    <a:pt x="289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404" y="323"/>
                    <a:pt x="404" y="323"/>
                    <a:pt x="404" y="323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404" y="294"/>
                    <a:pt x="386" y="293"/>
                    <a:pt x="386" y="270"/>
                  </a:cubicBezTo>
                  <a:cubicBezTo>
                    <a:pt x="386" y="270"/>
                    <a:pt x="386" y="270"/>
                    <a:pt x="386" y="270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88" y="30"/>
                    <a:pt x="403" y="28"/>
                    <a:pt x="403" y="28"/>
                  </a:cubicBezTo>
                  <a:cubicBezTo>
                    <a:pt x="403" y="0"/>
                    <a:pt x="403" y="0"/>
                    <a:pt x="40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92659B6A-8A9F-4AA0-BCAE-45824C80F4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7" y="3332"/>
              <a:ext cx="605" cy="608"/>
            </a:xfrm>
            <a:custGeom>
              <a:avLst/>
              <a:gdLst>
                <a:gd name="T0" fmla="*/ 284 w 329"/>
                <a:gd name="T1" fmla="*/ 0 h 329"/>
                <a:gd name="T2" fmla="*/ 232 w 329"/>
                <a:gd name="T3" fmla="*/ 0 h 329"/>
                <a:gd name="T4" fmla="*/ 215 w 329"/>
                <a:gd name="T5" fmla="*/ 0 h 329"/>
                <a:gd name="T6" fmla="*/ 215 w 329"/>
                <a:gd name="T7" fmla="*/ 28 h 329"/>
                <a:gd name="T8" fmla="*/ 232 w 329"/>
                <a:gd name="T9" fmla="*/ 48 h 329"/>
                <a:gd name="T10" fmla="*/ 232 w 329"/>
                <a:gd name="T11" fmla="*/ 179 h 329"/>
                <a:gd name="T12" fmla="*/ 167 w 329"/>
                <a:gd name="T13" fmla="*/ 254 h 329"/>
                <a:gd name="T14" fmla="*/ 97 w 329"/>
                <a:gd name="T15" fmla="*/ 179 h 329"/>
                <a:gd name="T16" fmla="*/ 97 w 329"/>
                <a:gd name="T17" fmla="*/ 55 h 329"/>
                <a:gd name="T18" fmla="*/ 97 w 329"/>
                <a:gd name="T19" fmla="*/ 55 h 329"/>
                <a:gd name="T20" fmla="*/ 115 w 329"/>
                <a:gd name="T21" fmla="*/ 28 h 329"/>
                <a:gd name="T22" fmla="*/ 115 w 329"/>
                <a:gd name="T23" fmla="*/ 0 h 329"/>
                <a:gd name="T24" fmla="*/ 97 w 329"/>
                <a:gd name="T25" fmla="*/ 0 h 329"/>
                <a:gd name="T26" fmla="*/ 69 w 329"/>
                <a:gd name="T27" fmla="*/ 0 h 329"/>
                <a:gd name="T28" fmla="*/ 70 w 329"/>
                <a:gd name="T29" fmla="*/ 0 h 329"/>
                <a:gd name="T30" fmla="*/ 17 w 329"/>
                <a:gd name="T31" fmla="*/ 0 h 329"/>
                <a:gd name="T32" fmla="*/ 0 w 329"/>
                <a:gd name="T33" fmla="*/ 0 h 329"/>
                <a:gd name="T34" fmla="*/ 0 w 329"/>
                <a:gd name="T35" fmla="*/ 28 h 329"/>
                <a:gd name="T36" fmla="*/ 17 w 329"/>
                <a:gd name="T37" fmla="*/ 48 h 329"/>
                <a:gd name="T38" fmla="*/ 17 w 329"/>
                <a:gd name="T39" fmla="*/ 48 h 329"/>
                <a:gd name="T40" fmla="*/ 17 w 329"/>
                <a:gd name="T41" fmla="*/ 184 h 329"/>
                <a:gd name="T42" fmla="*/ 167 w 329"/>
                <a:gd name="T43" fmla="*/ 329 h 329"/>
                <a:gd name="T44" fmla="*/ 312 w 329"/>
                <a:gd name="T45" fmla="*/ 184 h 329"/>
                <a:gd name="T46" fmla="*/ 312 w 329"/>
                <a:gd name="T47" fmla="*/ 50 h 329"/>
                <a:gd name="T48" fmla="*/ 329 w 329"/>
                <a:gd name="T49" fmla="*/ 28 h 329"/>
                <a:gd name="T50" fmla="*/ 329 w 329"/>
                <a:gd name="T51" fmla="*/ 0 h 329"/>
                <a:gd name="T52" fmla="*/ 312 w 329"/>
                <a:gd name="T53" fmla="*/ 0 h 329"/>
                <a:gd name="T54" fmla="*/ 284 w 329"/>
                <a:gd name="T55" fmla="*/ 0 h 329"/>
                <a:gd name="T56" fmla="*/ 284 w 329"/>
                <a:gd name="T5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9" h="329">
                  <a:moveTo>
                    <a:pt x="284" y="0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5" y="28"/>
                    <a:pt x="231" y="33"/>
                    <a:pt x="232" y="48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2" y="225"/>
                    <a:pt x="215" y="254"/>
                    <a:pt x="167" y="254"/>
                  </a:cubicBezTo>
                  <a:cubicBezTo>
                    <a:pt x="121" y="254"/>
                    <a:pt x="97" y="226"/>
                    <a:pt x="97" y="179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30"/>
                    <a:pt x="115" y="28"/>
                    <a:pt x="115" y="28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17" y="33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184"/>
                    <a:pt x="17" y="184"/>
                    <a:pt x="17" y="184"/>
                  </a:cubicBezTo>
                  <a:cubicBezTo>
                    <a:pt x="17" y="268"/>
                    <a:pt x="70" y="329"/>
                    <a:pt x="167" y="329"/>
                  </a:cubicBezTo>
                  <a:cubicBezTo>
                    <a:pt x="265" y="329"/>
                    <a:pt x="312" y="262"/>
                    <a:pt x="312" y="184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4" y="30"/>
                    <a:pt x="329" y="28"/>
                    <a:pt x="329" y="28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4149A2D-B78F-4E21-8970-D85F16E038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83" y="3319"/>
              <a:ext cx="580" cy="627"/>
            </a:xfrm>
            <a:custGeom>
              <a:avLst/>
              <a:gdLst>
                <a:gd name="T0" fmla="*/ 155 w 315"/>
                <a:gd name="T1" fmla="*/ 0 h 339"/>
                <a:gd name="T2" fmla="*/ 107 w 315"/>
                <a:gd name="T3" fmla="*/ 3 h 339"/>
                <a:gd name="T4" fmla="*/ 0 w 315"/>
                <a:gd name="T5" fmla="*/ 102 h 339"/>
                <a:gd name="T6" fmla="*/ 70 w 315"/>
                <a:gd name="T7" fmla="*/ 187 h 339"/>
                <a:gd name="T8" fmla="*/ 202 w 315"/>
                <a:gd name="T9" fmla="*/ 205 h 339"/>
                <a:gd name="T10" fmla="*/ 233 w 315"/>
                <a:gd name="T11" fmla="*/ 238 h 339"/>
                <a:gd name="T12" fmla="*/ 200 w 315"/>
                <a:gd name="T13" fmla="*/ 264 h 339"/>
                <a:gd name="T14" fmla="*/ 152 w 315"/>
                <a:gd name="T15" fmla="*/ 268 h 339"/>
                <a:gd name="T16" fmla="*/ 106 w 315"/>
                <a:gd name="T17" fmla="*/ 264 h 339"/>
                <a:gd name="T18" fmla="*/ 57 w 315"/>
                <a:gd name="T19" fmla="*/ 226 h 339"/>
                <a:gd name="T20" fmla="*/ 6 w 315"/>
                <a:gd name="T21" fmla="*/ 226 h 339"/>
                <a:gd name="T22" fmla="*/ 7 w 315"/>
                <a:gd name="T23" fmla="*/ 329 h 339"/>
                <a:gd name="T24" fmla="*/ 34 w 315"/>
                <a:gd name="T25" fmla="*/ 329 h 339"/>
                <a:gd name="T26" fmla="*/ 48 w 315"/>
                <a:gd name="T27" fmla="*/ 318 h 339"/>
                <a:gd name="T28" fmla="*/ 54 w 315"/>
                <a:gd name="T29" fmla="*/ 319 h 339"/>
                <a:gd name="T30" fmla="*/ 148 w 315"/>
                <a:gd name="T31" fmla="*/ 338 h 339"/>
                <a:gd name="T32" fmla="*/ 162 w 315"/>
                <a:gd name="T33" fmla="*/ 339 h 339"/>
                <a:gd name="T34" fmla="*/ 262 w 315"/>
                <a:gd name="T35" fmla="*/ 318 h 339"/>
                <a:gd name="T36" fmla="*/ 312 w 315"/>
                <a:gd name="T37" fmla="*/ 236 h 339"/>
                <a:gd name="T38" fmla="*/ 224 w 315"/>
                <a:gd name="T39" fmla="*/ 135 h 339"/>
                <a:gd name="T40" fmla="*/ 117 w 315"/>
                <a:gd name="T41" fmla="*/ 121 h 339"/>
                <a:gd name="T42" fmla="*/ 78 w 315"/>
                <a:gd name="T43" fmla="*/ 97 h 339"/>
                <a:gd name="T44" fmla="*/ 107 w 315"/>
                <a:gd name="T45" fmla="*/ 73 h 339"/>
                <a:gd name="T46" fmla="*/ 161 w 315"/>
                <a:gd name="T47" fmla="*/ 67 h 339"/>
                <a:gd name="T48" fmla="*/ 212 w 315"/>
                <a:gd name="T49" fmla="*/ 73 h 339"/>
                <a:gd name="T50" fmla="*/ 251 w 315"/>
                <a:gd name="T51" fmla="*/ 95 h 339"/>
                <a:gd name="T52" fmla="*/ 296 w 315"/>
                <a:gd name="T53" fmla="*/ 94 h 339"/>
                <a:gd name="T54" fmla="*/ 296 w 315"/>
                <a:gd name="T55" fmla="*/ 7 h 339"/>
                <a:gd name="T56" fmla="*/ 272 w 315"/>
                <a:gd name="T57" fmla="*/ 7 h 339"/>
                <a:gd name="T58" fmla="*/ 259 w 315"/>
                <a:gd name="T59" fmla="*/ 13 h 339"/>
                <a:gd name="T60" fmla="*/ 255 w 315"/>
                <a:gd name="T61" fmla="*/ 13 h 339"/>
                <a:gd name="T62" fmla="*/ 155 w 315"/>
                <a:gd name="T63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5" h="339">
                  <a:moveTo>
                    <a:pt x="155" y="0"/>
                  </a:moveTo>
                  <a:cubicBezTo>
                    <a:pt x="141" y="0"/>
                    <a:pt x="119" y="1"/>
                    <a:pt x="107" y="3"/>
                  </a:cubicBezTo>
                  <a:cubicBezTo>
                    <a:pt x="56" y="9"/>
                    <a:pt x="0" y="39"/>
                    <a:pt x="0" y="102"/>
                  </a:cubicBezTo>
                  <a:cubicBezTo>
                    <a:pt x="0" y="146"/>
                    <a:pt x="20" y="175"/>
                    <a:pt x="70" y="187"/>
                  </a:cubicBezTo>
                  <a:cubicBezTo>
                    <a:pt x="126" y="201"/>
                    <a:pt x="175" y="201"/>
                    <a:pt x="202" y="205"/>
                  </a:cubicBezTo>
                  <a:cubicBezTo>
                    <a:pt x="228" y="210"/>
                    <a:pt x="234" y="224"/>
                    <a:pt x="233" y="238"/>
                  </a:cubicBezTo>
                  <a:cubicBezTo>
                    <a:pt x="232" y="252"/>
                    <a:pt x="214" y="261"/>
                    <a:pt x="200" y="264"/>
                  </a:cubicBezTo>
                  <a:cubicBezTo>
                    <a:pt x="192" y="266"/>
                    <a:pt x="168" y="268"/>
                    <a:pt x="152" y="268"/>
                  </a:cubicBezTo>
                  <a:cubicBezTo>
                    <a:pt x="138" y="268"/>
                    <a:pt x="120" y="267"/>
                    <a:pt x="106" y="264"/>
                  </a:cubicBezTo>
                  <a:cubicBezTo>
                    <a:pt x="70" y="255"/>
                    <a:pt x="57" y="226"/>
                    <a:pt x="57" y="226"/>
                  </a:cubicBezTo>
                  <a:cubicBezTo>
                    <a:pt x="6" y="226"/>
                    <a:pt x="6" y="226"/>
                    <a:pt x="6" y="226"/>
                  </a:cubicBezTo>
                  <a:cubicBezTo>
                    <a:pt x="7" y="329"/>
                    <a:pt x="7" y="329"/>
                    <a:pt x="7" y="329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7" y="318"/>
                    <a:pt x="48" y="318"/>
                  </a:cubicBezTo>
                  <a:cubicBezTo>
                    <a:pt x="50" y="318"/>
                    <a:pt x="52" y="318"/>
                    <a:pt x="54" y="319"/>
                  </a:cubicBezTo>
                  <a:cubicBezTo>
                    <a:pt x="80" y="330"/>
                    <a:pt x="121" y="338"/>
                    <a:pt x="148" y="338"/>
                  </a:cubicBezTo>
                  <a:cubicBezTo>
                    <a:pt x="153" y="339"/>
                    <a:pt x="158" y="339"/>
                    <a:pt x="162" y="339"/>
                  </a:cubicBezTo>
                  <a:cubicBezTo>
                    <a:pt x="197" y="339"/>
                    <a:pt x="236" y="334"/>
                    <a:pt x="262" y="318"/>
                  </a:cubicBezTo>
                  <a:cubicBezTo>
                    <a:pt x="287" y="302"/>
                    <a:pt x="308" y="277"/>
                    <a:pt x="312" y="236"/>
                  </a:cubicBezTo>
                  <a:cubicBezTo>
                    <a:pt x="315" y="192"/>
                    <a:pt x="288" y="147"/>
                    <a:pt x="224" y="135"/>
                  </a:cubicBezTo>
                  <a:cubicBezTo>
                    <a:pt x="168" y="125"/>
                    <a:pt x="138" y="125"/>
                    <a:pt x="117" y="121"/>
                  </a:cubicBezTo>
                  <a:cubicBezTo>
                    <a:pt x="96" y="118"/>
                    <a:pt x="79" y="110"/>
                    <a:pt x="78" y="97"/>
                  </a:cubicBezTo>
                  <a:cubicBezTo>
                    <a:pt x="78" y="85"/>
                    <a:pt x="91" y="77"/>
                    <a:pt x="107" y="73"/>
                  </a:cubicBezTo>
                  <a:cubicBezTo>
                    <a:pt x="122" y="69"/>
                    <a:pt x="146" y="67"/>
                    <a:pt x="161" y="67"/>
                  </a:cubicBezTo>
                  <a:cubicBezTo>
                    <a:pt x="178" y="67"/>
                    <a:pt x="198" y="69"/>
                    <a:pt x="212" y="73"/>
                  </a:cubicBezTo>
                  <a:cubicBezTo>
                    <a:pt x="237" y="79"/>
                    <a:pt x="251" y="95"/>
                    <a:pt x="251" y="95"/>
                  </a:cubicBezTo>
                  <a:cubicBezTo>
                    <a:pt x="252" y="95"/>
                    <a:pt x="296" y="94"/>
                    <a:pt x="296" y="94"/>
                  </a:cubicBezTo>
                  <a:cubicBezTo>
                    <a:pt x="296" y="7"/>
                    <a:pt x="296" y="7"/>
                    <a:pt x="296" y="7"/>
                  </a:cubicBezTo>
                  <a:cubicBezTo>
                    <a:pt x="272" y="7"/>
                    <a:pt x="272" y="7"/>
                    <a:pt x="272" y="7"/>
                  </a:cubicBezTo>
                  <a:cubicBezTo>
                    <a:pt x="272" y="7"/>
                    <a:pt x="270" y="13"/>
                    <a:pt x="259" y="13"/>
                  </a:cubicBezTo>
                  <a:cubicBezTo>
                    <a:pt x="258" y="13"/>
                    <a:pt x="256" y="13"/>
                    <a:pt x="255" y="13"/>
                  </a:cubicBezTo>
                  <a:cubicBezTo>
                    <a:pt x="217" y="4"/>
                    <a:pt x="183" y="0"/>
                    <a:pt x="1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54AC4FCA-A415-453C-9407-4F21E437DA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35" y="3855"/>
              <a:ext cx="74" cy="74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40 h 40"/>
                <a:gd name="T4" fmla="*/ 0 w 40"/>
                <a:gd name="T5" fmla="*/ 20 h 40"/>
                <a:gd name="T6" fmla="*/ 20 w 40"/>
                <a:gd name="T7" fmla="*/ 0 h 40"/>
                <a:gd name="T8" fmla="*/ 40 w 40"/>
                <a:gd name="T9" fmla="*/ 20 h 40"/>
                <a:gd name="T10" fmla="*/ 37 w 40"/>
                <a:gd name="T11" fmla="*/ 20 h 40"/>
                <a:gd name="T12" fmla="*/ 20 w 40"/>
                <a:gd name="T13" fmla="*/ 3 h 40"/>
                <a:gd name="T14" fmla="*/ 3 w 40"/>
                <a:gd name="T15" fmla="*/ 20 h 40"/>
                <a:gd name="T16" fmla="*/ 20 w 40"/>
                <a:gd name="T17" fmla="*/ 38 h 40"/>
                <a:gd name="T18" fmla="*/ 37 w 40"/>
                <a:gd name="T19" fmla="*/ 20 h 40"/>
                <a:gd name="T20" fmla="*/ 16 w 40"/>
                <a:gd name="T21" fmla="*/ 32 h 40"/>
                <a:gd name="T22" fmla="*/ 13 w 40"/>
                <a:gd name="T23" fmla="*/ 32 h 40"/>
                <a:gd name="T24" fmla="*/ 13 w 40"/>
                <a:gd name="T25" fmla="*/ 8 h 40"/>
                <a:gd name="T26" fmla="*/ 22 w 40"/>
                <a:gd name="T27" fmla="*/ 8 h 40"/>
                <a:gd name="T28" fmla="*/ 30 w 40"/>
                <a:gd name="T29" fmla="*/ 15 h 40"/>
                <a:gd name="T30" fmla="*/ 24 w 40"/>
                <a:gd name="T31" fmla="*/ 22 h 40"/>
                <a:gd name="T32" fmla="*/ 31 w 40"/>
                <a:gd name="T33" fmla="*/ 32 h 40"/>
                <a:gd name="T34" fmla="*/ 27 w 40"/>
                <a:gd name="T35" fmla="*/ 32 h 40"/>
                <a:gd name="T36" fmla="*/ 21 w 40"/>
                <a:gd name="T37" fmla="*/ 22 h 40"/>
                <a:gd name="T38" fmla="*/ 16 w 40"/>
                <a:gd name="T39" fmla="*/ 22 h 40"/>
                <a:gd name="T40" fmla="*/ 16 w 40"/>
                <a:gd name="T41" fmla="*/ 32 h 40"/>
                <a:gd name="T42" fmla="*/ 20 w 40"/>
                <a:gd name="T43" fmla="*/ 19 h 40"/>
                <a:gd name="T44" fmla="*/ 26 w 40"/>
                <a:gd name="T45" fmla="*/ 15 h 40"/>
                <a:gd name="T46" fmla="*/ 21 w 40"/>
                <a:gd name="T47" fmla="*/ 11 h 40"/>
                <a:gd name="T48" fmla="*/ 16 w 40"/>
                <a:gd name="T49" fmla="*/ 11 h 40"/>
                <a:gd name="T50" fmla="*/ 16 w 40"/>
                <a:gd name="T51" fmla="*/ 19 h 40"/>
                <a:gd name="T52" fmla="*/ 20 w 40"/>
                <a:gd name="T53" fmla="*/ 1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31"/>
                    <a:pt x="31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lose/>
                  <a:moveTo>
                    <a:pt x="37" y="20"/>
                  </a:moveTo>
                  <a:cubicBezTo>
                    <a:pt x="37" y="10"/>
                    <a:pt x="30" y="3"/>
                    <a:pt x="20" y="3"/>
                  </a:cubicBezTo>
                  <a:cubicBezTo>
                    <a:pt x="10" y="3"/>
                    <a:pt x="3" y="10"/>
                    <a:pt x="3" y="20"/>
                  </a:cubicBezTo>
                  <a:cubicBezTo>
                    <a:pt x="3" y="30"/>
                    <a:pt x="10" y="38"/>
                    <a:pt x="20" y="38"/>
                  </a:cubicBezTo>
                  <a:cubicBezTo>
                    <a:pt x="30" y="38"/>
                    <a:pt x="37" y="30"/>
                    <a:pt x="37" y="20"/>
                  </a:cubicBezTo>
                  <a:close/>
                  <a:moveTo>
                    <a:pt x="16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7" y="8"/>
                    <a:pt x="30" y="11"/>
                    <a:pt x="30" y="15"/>
                  </a:cubicBezTo>
                  <a:cubicBezTo>
                    <a:pt x="30" y="19"/>
                    <a:pt x="27" y="21"/>
                    <a:pt x="24" y="2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6" y="32"/>
                  </a:lnTo>
                  <a:close/>
                  <a:moveTo>
                    <a:pt x="20" y="19"/>
                  </a:moveTo>
                  <a:cubicBezTo>
                    <a:pt x="23" y="19"/>
                    <a:pt x="26" y="19"/>
                    <a:pt x="26" y="15"/>
                  </a:cubicBezTo>
                  <a:cubicBezTo>
                    <a:pt x="26" y="11"/>
                    <a:pt x="24" y="11"/>
                    <a:pt x="2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9"/>
                    <a:pt x="16" y="19"/>
                    <a:pt x="16" y="19"/>
                  </a:cubicBezTo>
                  <a:lnTo>
                    <a:pt x="2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</p:grpSp>
    </p:spTree>
    <p:extLst>
      <p:ext uri="{BB962C8B-B14F-4D97-AF65-F5344CB8AC3E}">
        <p14:creationId xmlns:p14="http://schemas.microsoft.com/office/powerpoint/2010/main" val="62068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l Title and Content">
    <p:bg>
      <p:bgPr>
        <a:solidFill>
          <a:srgbClr val="59C3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noFill/>
        </p:spPr>
        <p:txBody>
          <a:bodyPr wrap="none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3" y="671267"/>
            <a:ext cx="11814077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188962" y="960582"/>
            <a:ext cx="11890296" cy="54864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en-US" sz="2400"/>
            </a:lvl1pPr>
            <a:lvl2pPr>
              <a:defRPr lang="en-US" sz="1800"/>
            </a:lvl2pPr>
            <a:lvl3pPr>
              <a:defRPr lang="en-US" sz="1800"/>
            </a:lvl3pPr>
            <a:lvl4pPr>
              <a:defRPr lang="en-US" sz="1600"/>
            </a:lvl4pPr>
            <a:lvl5pPr>
              <a:defRPr lang="en-US" sz="1600" dirty="0"/>
            </a:lvl5pPr>
          </a:lstStyle>
          <a:p>
            <a:pPr lvl="0">
              <a:spcAft>
                <a:spcPts val="1189"/>
              </a:spcAft>
            </a:pPr>
            <a:r>
              <a:rPr lang="en-US" dirty="0"/>
              <a:t>Edit Master text styles</a:t>
            </a:r>
          </a:p>
          <a:p>
            <a:pPr lvl="1">
              <a:spcAft>
                <a:spcPts val="1189"/>
              </a:spcAft>
            </a:pPr>
            <a:r>
              <a:rPr lang="en-US" dirty="0"/>
              <a:t>Second level</a:t>
            </a:r>
          </a:p>
          <a:p>
            <a:pPr lvl="2">
              <a:spcAft>
                <a:spcPts val="1189"/>
              </a:spcAft>
            </a:pPr>
            <a:r>
              <a:rPr lang="en-US" dirty="0"/>
              <a:t>Third level</a:t>
            </a:r>
          </a:p>
          <a:p>
            <a:pPr lvl="3">
              <a:spcAft>
                <a:spcPts val="1189"/>
              </a:spcAft>
            </a:pPr>
            <a:r>
              <a:rPr lang="en-US" dirty="0"/>
              <a:t>Fourth level</a:t>
            </a:r>
          </a:p>
          <a:p>
            <a:pPr lvl="4">
              <a:spcAft>
                <a:spcPts val="1189"/>
              </a:spcAft>
            </a:pPr>
            <a:r>
              <a:rPr lang="en-US" dirty="0"/>
              <a:t>Fifth level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A192D779-2EAF-4476-A902-8A3048B5AC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23B9B2D-B59D-4BAC-83F7-DDF7AC45B79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44684" y="6389578"/>
            <a:ext cx="982994" cy="289829"/>
            <a:chOff x="5783" y="3319"/>
            <a:chExt cx="2126" cy="627"/>
          </a:xfrm>
          <a:solidFill>
            <a:schemeClr val="tx1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C943EF4A-6B18-4781-8776-4DDE3F0B1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42" y="3332"/>
              <a:ext cx="743" cy="597"/>
            </a:xfrm>
            <a:custGeom>
              <a:avLst/>
              <a:gdLst>
                <a:gd name="T0" fmla="*/ 403 w 404"/>
                <a:gd name="T1" fmla="*/ 0 h 323"/>
                <a:gd name="T2" fmla="*/ 386 w 404"/>
                <a:gd name="T3" fmla="*/ 0 h 323"/>
                <a:gd name="T4" fmla="*/ 334 w 404"/>
                <a:gd name="T5" fmla="*/ 0 h 323"/>
                <a:gd name="T6" fmla="*/ 317 w 404"/>
                <a:gd name="T7" fmla="*/ 0 h 323"/>
                <a:gd name="T8" fmla="*/ 202 w 404"/>
                <a:gd name="T9" fmla="*/ 110 h 323"/>
                <a:gd name="T10" fmla="*/ 87 w 404"/>
                <a:gd name="T11" fmla="*/ 0 h 323"/>
                <a:gd name="T12" fmla="*/ 70 w 404"/>
                <a:gd name="T13" fmla="*/ 0 h 323"/>
                <a:gd name="T14" fmla="*/ 18 w 404"/>
                <a:gd name="T15" fmla="*/ 0 h 323"/>
                <a:gd name="T16" fmla="*/ 1 w 404"/>
                <a:gd name="T17" fmla="*/ 0 h 323"/>
                <a:gd name="T18" fmla="*/ 1 w 404"/>
                <a:gd name="T19" fmla="*/ 28 h 323"/>
                <a:gd name="T20" fmla="*/ 18 w 404"/>
                <a:gd name="T21" fmla="*/ 48 h 323"/>
                <a:gd name="T22" fmla="*/ 18 w 404"/>
                <a:gd name="T23" fmla="*/ 274 h 323"/>
                <a:gd name="T24" fmla="*/ 0 w 404"/>
                <a:gd name="T25" fmla="*/ 295 h 323"/>
                <a:gd name="T26" fmla="*/ 0 w 404"/>
                <a:gd name="T27" fmla="*/ 323 h 323"/>
                <a:gd name="T28" fmla="*/ 115 w 404"/>
                <a:gd name="T29" fmla="*/ 323 h 323"/>
                <a:gd name="T30" fmla="*/ 115 w 404"/>
                <a:gd name="T31" fmla="*/ 294 h 323"/>
                <a:gd name="T32" fmla="*/ 98 w 404"/>
                <a:gd name="T33" fmla="*/ 270 h 323"/>
                <a:gd name="T34" fmla="*/ 98 w 404"/>
                <a:gd name="T35" fmla="*/ 125 h 323"/>
                <a:gd name="T36" fmla="*/ 195 w 404"/>
                <a:gd name="T37" fmla="*/ 218 h 323"/>
                <a:gd name="T38" fmla="*/ 202 w 404"/>
                <a:gd name="T39" fmla="*/ 225 h 323"/>
                <a:gd name="T40" fmla="*/ 306 w 404"/>
                <a:gd name="T41" fmla="*/ 125 h 323"/>
                <a:gd name="T42" fmla="*/ 306 w 404"/>
                <a:gd name="T43" fmla="*/ 274 h 323"/>
                <a:gd name="T44" fmla="*/ 289 w 404"/>
                <a:gd name="T45" fmla="*/ 295 h 323"/>
                <a:gd name="T46" fmla="*/ 289 w 404"/>
                <a:gd name="T47" fmla="*/ 323 h 323"/>
                <a:gd name="T48" fmla="*/ 334 w 404"/>
                <a:gd name="T49" fmla="*/ 323 h 323"/>
                <a:gd name="T50" fmla="*/ 334 w 404"/>
                <a:gd name="T51" fmla="*/ 323 h 323"/>
                <a:gd name="T52" fmla="*/ 404 w 404"/>
                <a:gd name="T53" fmla="*/ 323 h 323"/>
                <a:gd name="T54" fmla="*/ 404 w 404"/>
                <a:gd name="T55" fmla="*/ 294 h 323"/>
                <a:gd name="T56" fmla="*/ 386 w 404"/>
                <a:gd name="T57" fmla="*/ 270 h 323"/>
                <a:gd name="T58" fmla="*/ 386 w 404"/>
                <a:gd name="T59" fmla="*/ 270 h 323"/>
                <a:gd name="T60" fmla="*/ 386 w 404"/>
                <a:gd name="T61" fmla="*/ 51 h 323"/>
                <a:gd name="T62" fmla="*/ 403 w 404"/>
                <a:gd name="T63" fmla="*/ 28 h 323"/>
                <a:gd name="T64" fmla="*/ 403 w 404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4" h="323">
                  <a:moveTo>
                    <a:pt x="403" y="0"/>
                  </a:moveTo>
                  <a:cubicBezTo>
                    <a:pt x="386" y="0"/>
                    <a:pt x="386" y="0"/>
                    <a:pt x="38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202" y="110"/>
                    <a:pt x="202" y="110"/>
                    <a:pt x="202" y="11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7" y="33"/>
                    <a:pt x="18" y="48"/>
                  </a:cubicBezTo>
                  <a:cubicBezTo>
                    <a:pt x="18" y="274"/>
                    <a:pt x="18" y="274"/>
                    <a:pt x="18" y="274"/>
                  </a:cubicBezTo>
                  <a:cubicBezTo>
                    <a:pt x="16" y="294"/>
                    <a:pt x="0" y="295"/>
                    <a:pt x="0" y="295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115" y="323"/>
                    <a:pt x="115" y="323"/>
                    <a:pt x="115" y="323"/>
                  </a:cubicBezTo>
                  <a:cubicBezTo>
                    <a:pt x="115" y="294"/>
                    <a:pt x="115" y="294"/>
                    <a:pt x="115" y="294"/>
                  </a:cubicBezTo>
                  <a:cubicBezTo>
                    <a:pt x="115" y="294"/>
                    <a:pt x="98" y="293"/>
                    <a:pt x="98" y="270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195" y="218"/>
                    <a:pt x="195" y="218"/>
                    <a:pt x="195" y="218"/>
                  </a:cubicBezTo>
                  <a:cubicBezTo>
                    <a:pt x="202" y="225"/>
                    <a:pt x="202" y="225"/>
                    <a:pt x="202" y="225"/>
                  </a:cubicBezTo>
                  <a:cubicBezTo>
                    <a:pt x="306" y="125"/>
                    <a:pt x="306" y="125"/>
                    <a:pt x="306" y="125"/>
                  </a:cubicBezTo>
                  <a:cubicBezTo>
                    <a:pt x="306" y="274"/>
                    <a:pt x="306" y="274"/>
                    <a:pt x="306" y="274"/>
                  </a:cubicBezTo>
                  <a:cubicBezTo>
                    <a:pt x="304" y="294"/>
                    <a:pt x="289" y="295"/>
                    <a:pt x="289" y="295"/>
                  </a:cubicBezTo>
                  <a:cubicBezTo>
                    <a:pt x="289" y="323"/>
                    <a:pt x="289" y="323"/>
                    <a:pt x="289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404" y="323"/>
                    <a:pt x="404" y="323"/>
                    <a:pt x="404" y="323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404" y="294"/>
                    <a:pt x="386" y="293"/>
                    <a:pt x="386" y="270"/>
                  </a:cubicBezTo>
                  <a:cubicBezTo>
                    <a:pt x="386" y="270"/>
                    <a:pt x="386" y="270"/>
                    <a:pt x="386" y="270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88" y="30"/>
                    <a:pt x="403" y="28"/>
                    <a:pt x="403" y="28"/>
                  </a:cubicBezTo>
                  <a:cubicBezTo>
                    <a:pt x="403" y="0"/>
                    <a:pt x="403" y="0"/>
                    <a:pt x="40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76F51FBB-CB88-45D6-8257-0453C09984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7" y="3332"/>
              <a:ext cx="605" cy="608"/>
            </a:xfrm>
            <a:custGeom>
              <a:avLst/>
              <a:gdLst>
                <a:gd name="T0" fmla="*/ 284 w 329"/>
                <a:gd name="T1" fmla="*/ 0 h 329"/>
                <a:gd name="T2" fmla="*/ 232 w 329"/>
                <a:gd name="T3" fmla="*/ 0 h 329"/>
                <a:gd name="T4" fmla="*/ 215 w 329"/>
                <a:gd name="T5" fmla="*/ 0 h 329"/>
                <a:gd name="T6" fmla="*/ 215 w 329"/>
                <a:gd name="T7" fmla="*/ 28 h 329"/>
                <a:gd name="T8" fmla="*/ 232 w 329"/>
                <a:gd name="T9" fmla="*/ 48 h 329"/>
                <a:gd name="T10" fmla="*/ 232 w 329"/>
                <a:gd name="T11" fmla="*/ 179 h 329"/>
                <a:gd name="T12" fmla="*/ 167 w 329"/>
                <a:gd name="T13" fmla="*/ 254 h 329"/>
                <a:gd name="T14" fmla="*/ 97 w 329"/>
                <a:gd name="T15" fmla="*/ 179 h 329"/>
                <a:gd name="T16" fmla="*/ 97 w 329"/>
                <a:gd name="T17" fmla="*/ 55 h 329"/>
                <a:gd name="T18" fmla="*/ 97 w 329"/>
                <a:gd name="T19" fmla="*/ 55 h 329"/>
                <a:gd name="T20" fmla="*/ 115 w 329"/>
                <a:gd name="T21" fmla="*/ 28 h 329"/>
                <a:gd name="T22" fmla="*/ 115 w 329"/>
                <a:gd name="T23" fmla="*/ 0 h 329"/>
                <a:gd name="T24" fmla="*/ 97 w 329"/>
                <a:gd name="T25" fmla="*/ 0 h 329"/>
                <a:gd name="T26" fmla="*/ 69 w 329"/>
                <a:gd name="T27" fmla="*/ 0 h 329"/>
                <a:gd name="T28" fmla="*/ 70 w 329"/>
                <a:gd name="T29" fmla="*/ 0 h 329"/>
                <a:gd name="T30" fmla="*/ 17 w 329"/>
                <a:gd name="T31" fmla="*/ 0 h 329"/>
                <a:gd name="T32" fmla="*/ 0 w 329"/>
                <a:gd name="T33" fmla="*/ 0 h 329"/>
                <a:gd name="T34" fmla="*/ 0 w 329"/>
                <a:gd name="T35" fmla="*/ 28 h 329"/>
                <a:gd name="T36" fmla="*/ 17 w 329"/>
                <a:gd name="T37" fmla="*/ 48 h 329"/>
                <a:gd name="T38" fmla="*/ 17 w 329"/>
                <a:gd name="T39" fmla="*/ 48 h 329"/>
                <a:gd name="T40" fmla="*/ 17 w 329"/>
                <a:gd name="T41" fmla="*/ 184 h 329"/>
                <a:gd name="T42" fmla="*/ 167 w 329"/>
                <a:gd name="T43" fmla="*/ 329 h 329"/>
                <a:gd name="T44" fmla="*/ 312 w 329"/>
                <a:gd name="T45" fmla="*/ 184 h 329"/>
                <a:gd name="T46" fmla="*/ 312 w 329"/>
                <a:gd name="T47" fmla="*/ 50 h 329"/>
                <a:gd name="T48" fmla="*/ 329 w 329"/>
                <a:gd name="T49" fmla="*/ 28 h 329"/>
                <a:gd name="T50" fmla="*/ 329 w 329"/>
                <a:gd name="T51" fmla="*/ 0 h 329"/>
                <a:gd name="T52" fmla="*/ 312 w 329"/>
                <a:gd name="T53" fmla="*/ 0 h 329"/>
                <a:gd name="T54" fmla="*/ 284 w 329"/>
                <a:gd name="T55" fmla="*/ 0 h 329"/>
                <a:gd name="T56" fmla="*/ 284 w 329"/>
                <a:gd name="T5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9" h="329">
                  <a:moveTo>
                    <a:pt x="284" y="0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5" y="28"/>
                    <a:pt x="231" y="33"/>
                    <a:pt x="232" y="48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2" y="225"/>
                    <a:pt x="215" y="254"/>
                    <a:pt x="167" y="254"/>
                  </a:cubicBezTo>
                  <a:cubicBezTo>
                    <a:pt x="121" y="254"/>
                    <a:pt x="97" y="226"/>
                    <a:pt x="97" y="179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30"/>
                    <a:pt x="115" y="28"/>
                    <a:pt x="115" y="28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17" y="33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184"/>
                    <a:pt x="17" y="184"/>
                    <a:pt x="17" y="184"/>
                  </a:cubicBezTo>
                  <a:cubicBezTo>
                    <a:pt x="17" y="268"/>
                    <a:pt x="70" y="329"/>
                    <a:pt x="167" y="329"/>
                  </a:cubicBezTo>
                  <a:cubicBezTo>
                    <a:pt x="265" y="329"/>
                    <a:pt x="312" y="262"/>
                    <a:pt x="312" y="184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4" y="30"/>
                    <a:pt x="329" y="28"/>
                    <a:pt x="329" y="28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69EF4710-78C8-4A7A-A6AE-9395D2B7A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83" y="3319"/>
              <a:ext cx="580" cy="627"/>
            </a:xfrm>
            <a:custGeom>
              <a:avLst/>
              <a:gdLst>
                <a:gd name="T0" fmla="*/ 155 w 315"/>
                <a:gd name="T1" fmla="*/ 0 h 339"/>
                <a:gd name="T2" fmla="*/ 107 w 315"/>
                <a:gd name="T3" fmla="*/ 3 h 339"/>
                <a:gd name="T4" fmla="*/ 0 w 315"/>
                <a:gd name="T5" fmla="*/ 102 h 339"/>
                <a:gd name="T6" fmla="*/ 70 w 315"/>
                <a:gd name="T7" fmla="*/ 187 h 339"/>
                <a:gd name="T8" fmla="*/ 202 w 315"/>
                <a:gd name="T9" fmla="*/ 205 h 339"/>
                <a:gd name="T10" fmla="*/ 233 w 315"/>
                <a:gd name="T11" fmla="*/ 238 h 339"/>
                <a:gd name="T12" fmla="*/ 200 w 315"/>
                <a:gd name="T13" fmla="*/ 264 h 339"/>
                <a:gd name="T14" fmla="*/ 152 w 315"/>
                <a:gd name="T15" fmla="*/ 268 h 339"/>
                <a:gd name="T16" fmla="*/ 106 w 315"/>
                <a:gd name="T17" fmla="*/ 264 h 339"/>
                <a:gd name="T18" fmla="*/ 57 w 315"/>
                <a:gd name="T19" fmla="*/ 226 h 339"/>
                <a:gd name="T20" fmla="*/ 6 w 315"/>
                <a:gd name="T21" fmla="*/ 226 h 339"/>
                <a:gd name="T22" fmla="*/ 7 w 315"/>
                <a:gd name="T23" fmla="*/ 329 h 339"/>
                <a:gd name="T24" fmla="*/ 34 w 315"/>
                <a:gd name="T25" fmla="*/ 329 h 339"/>
                <a:gd name="T26" fmla="*/ 48 w 315"/>
                <a:gd name="T27" fmla="*/ 318 h 339"/>
                <a:gd name="T28" fmla="*/ 54 w 315"/>
                <a:gd name="T29" fmla="*/ 319 h 339"/>
                <a:gd name="T30" fmla="*/ 148 w 315"/>
                <a:gd name="T31" fmla="*/ 338 h 339"/>
                <a:gd name="T32" fmla="*/ 162 w 315"/>
                <a:gd name="T33" fmla="*/ 339 h 339"/>
                <a:gd name="T34" fmla="*/ 262 w 315"/>
                <a:gd name="T35" fmla="*/ 318 h 339"/>
                <a:gd name="T36" fmla="*/ 312 w 315"/>
                <a:gd name="T37" fmla="*/ 236 h 339"/>
                <a:gd name="T38" fmla="*/ 224 w 315"/>
                <a:gd name="T39" fmla="*/ 135 h 339"/>
                <a:gd name="T40" fmla="*/ 117 w 315"/>
                <a:gd name="T41" fmla="*/ 121 h 339"/>
                <a:gd name="T42" fmla="*/ 78 w 315"/>
                <a:gd name="T43" fmla="*/ 97 h 339"/>
                <a:gd name="T44" fmla="*/ 107 w 315"/>
                <a:gd name="T45" fmla="*/ 73 h 339"/>
                <a:gd name="T46" fmla="*/ 161 w 315"/>
                <a:gd name="T47" fmla="*/ 67 h 339"/>
                <a:gd name="T48" fmla="*/ 212 w 315"/>
                <a:gd name="T49" fmla="*/ 73 h 339"/>
                <a:gd name="T50" fmla="*/ 251 w 315"/>
                <a:gd name="T51" fmla="*/ 95 h 339"/>
                <a:gd name="T52" fmla="*/ 296 w 315"/>
                <a:gd name="T53" fmla="*/ 94 h 339"/>
                <a:gd name="T54" fmla="*/ 296 w 315"/>
                <a:gd name="T55" fmla="*/ 7 h 339"/>
                <a:gd name="T56" fmla="*/ 272 w 315"/>
                <a:gd name="T57" fmla="*/ 7 h 339"/>
                <a:gd name="T58" fmla="*/ 259 w 315"/>
                <a:gd name="T59" fmla="*/ 13 h 339"/>
                <a:gd name="T60" fmla="*/ 255 w 315"/>
                <a:gd name="T61" fmla="*/ 13 h 339"/>
                <a:gd name="T62" fmla="*/ 155 w 315"/>
                <a:gd name="T63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5" h="339">
                  <a:moveTo>
                    <a:pt x="155" y="0"/>
                  </a:moveTo>
                  <a:cubicBezTo>
                    <a:pt x="141" y="0"/>
                    <a:pt x="119" y="1"/>
                    <a:pt x="107" y="3"/>
                  </a:cubicBezTo>
                  <a:cubicBezTo>
                    <a:pt x="56" y="9"/>
                    <a:pt x="0" y="39"/>
                    <a:pt x="0" y="102"/>
                  </a:cubicBezTo>
                  <a:cubicBezTo>
                    <a:pt x="0" y="146"/>
                    <a:pt x="20" y="175"/>
                    <a:pt x="70" y="187"/>
                  </a:cubicBezTo>
                  <a:cubicBezTo>
                    <a:pt x="126" y="201"/>
                    <a:pt x="175" y="201"/>
                    <a:pt x="202" y="205"/>
                  </a:cubicBezTo>
                  <a:cubicBezTo>
                    <a:pt x="228" y="210"/>
                    <a:pt x="234" y="224"/>
                    <a:pt x="233" y="238"/>
                  </a:cubicBezTo>
                  <a:cubicBezTo>
                    <a:pt x="232" y="252"/>
                    <a:pt x="214" y="261"/>
                    <a:pt x="200" y="264"/>
                  </a:cubicBezTo>
                  <a:cubicBezTo>
                    <a:pt x="192" y="266"/>
                    <a:pt x="168" y="268"/>
                    <a:pt x="152" y="268"/>
                  </a:cubicBezTo>
                  <a:cubicBezTo>
                    <a:pt x="138" y="268"/>
                    <a:pt x="120" y="267"/>
                    <a:pt x="106" y="264"/>
                  </a:cubicBezTo>
                  <a:cubicBezTo>
                    <a:pt x="70" y="255"/>
                    <a:pt x="57" y="226"/>
                    <a:pt x="57" y="226"/>
                  </a:cubicBezTo>
                  <a:cubicBezTo>
                    <a:pt x="6" y="226"/>
                    <a:pt x="6" y="226"/>
                    <a:pt x="6" y="226"/>
                  </a:cubicBezTo>
                  <a:cubicBezTo>
                    <a:pt x="7" y="329"/>
                    <a:pt x="7" y="329"/>
                    <a:pt x="7" y="329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7" y="318"/>
                    <a:pt x="48" y="318"/>
                  </a:cubicBezTo>
                  <a:cubicBezTo>
                    <a:pt x="50" y="318"/>
                    <a:pt x="52" y="318"/>
                    <a:pt x="54" y="319"/>
                  </a:cubicBezTo>
                  <a:cubicBezTo>
                    <a:pt x="80" y="330"/>
                    <a:pt x="121" y="338"/>
                    <a:pt x="148" y="338"/>
                  </a:cubicBezTo>
                  <a:cubicBezTo>
                    <a:pt x="153" y="339"/>
                    <a:pt x="158" y="339"/>
                    <a:pt x="162" y="339"/>
                  </a:cubicBezTo>
                  <a:cubicBezTo>
                    <a:pt x="197" y="339"/>
                    <a:pt x="236" y="334"/>
                    <a:pt x="262" y="318"/>
                  </a:cubicBezTo>
                  <a:cubicBezTo>
                    <a:pt x="287" y="302"/>
                    <a:pt x="308" y="277"/>
                    <a:pt x="312" y="236"/>
                  </a:cubicBezTo>
                  <a:cubicBezTo>
                    <a:pt x="315" y="192"/>
                    <a:pt x="288" y="147"/>
                    <a:pt x="224" y="135"/>
                  </a:cubicBezTo>
                  <a:cubicBezTo>
                    <a:pt x="168" y="125"/>
                    <a:pt x="138" y="125"/>
                    <a:pt x="117" y="121"/>
                  </a:cubicBezTo>
                  <a:cubicBezTo>
                    <a:pt x="96" y="118"/>
                    <a:pt x="79" y="110"/>
                    <a:pt x="78" y="97"/>
                  </a:cubicBezTo>
                  <a:cubicBezTo>
                    <a:pt x="78" y="85"/>
                    <a:pt x="91" y="77"/>
                    <a:pt x="107" y="73"/>
                  </a:cubicBezTo>
                  <a:cubicBezTo>
                    <a:pt x="122" y="69"/>
                    <a:pt x="146" y="67"/>
                    <a:pt x="161" y="67"/>
                  </a:cubicBezTo>
                  <a:cubicBezTo>
                    <a:pt x="178" y="67"/>
                    <a:pt x="198" y="69"/>
                    <a:pt x="212" y="73"/>
                  </a:cubicBezTo>
                  <a:cubicBezTo>
                    <a:pt x="237" y="79"/>
                    <a:pt x="251" y="95"/>
                    <a:pt x="251" y="95"/>
                  </a:cubicBezTo>
                  <a:cubicBezTo>
                    <a:pt x="252" y="95"/>
                    <a:pt x="296" y="94"/>
                    <a:pt x="296" y="94"/>
                  </a:cubicBezTo>
                  <a:cubicBezTo>
                    <a:pt x="296" y="7"/>
                    <a:pt x="296" y="7"/>
                    <a:pt x="296" y="7"/>
                  </a:cubicBezTo>
                  <a:cubicBezTo>
                    <a:pt x="272" y="7"/>
                    <a:pt x="272" y="7"/>
                    <a:pt x="272" y="7"/>
                  </a:cubicBezTo>
                  <a:cubicBezTo>
                    <a:pt x="272" y="7"/>
                    <a:pt x="270" y="13"/>
                    <a:pt x="259" y="13"/>
                  </a:cubicBezTo>
                  <a:cubicBezTo>
                    <a:pt x="258" y="13"/>
                    <a:pt x="256" y="13"/>
                    <a:pt x="255" y="13"/>
                  </a:cubicBezTo>
                  <a:cubicBezTo>
                    <a:pt x="217" y="4"/>
                    <a:pt x="183" y="0"/>
                    <a:pt x="1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6CEB982F-AA81-46FE-A1F7-03565CB10F7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35" y="3855"/>
              <a:ext cx="74" cy="74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40 h 40"/>
                <a:gd name="T4" fmla="*/ 0 w 40"/>
                <a:gd name="T5" fmla="*/ 20 h 40"/>
                <a:gd name="T6" fmla="*/ 20 w 40"/>
                <a:gd name="T7" fmla="*/ 0 h 40"/>
                <a:gd name="T8" fmla="*/ 40 w 40"/>
                <a:gd name="T9" fmla="*/ 20 h 40"/>
                <a:gd name="T10" fmla="*/ 37 w 40"/>
                <a:gd name="T11" fmla="*/ 20 h 40"/>
                <a:gd name="T12" fmla="*/ 20 w 40"/>
                <a:gd name="T13" fmla="*/ 3 h 40"/>
                <a:gd name="T14" fmla="*/ 3 w 40"/>
                <a:gd name="T15" fmla="*/ 20 h 40"/>
                <a:gd name="T16" fmla="*/ 20 w 40"/>
                <a:gd name="T17" fmla="*/ 38 h 40"/>
                <a:gd name="T18" fmla="*/ 37 w 40"/>
                <a:gd name="T19" fmla="*/ 20 h 40"/>
                <a:gd name="T20" fmla="*/ 16 w 40"/>
                <a:gd name="T21" fmla="*/ 32 h 40"/>
                <a:gd name="T22" fmla="*/ 13 w 40"/>
                <a:gd name="T23" fmla="*/ 32 h 40"/>
                <a:gd name="T24" fmla="*/ 13 w 40"/>
                <a:gd name="T25" fmla="*/ 8 h 40"/>
                <a:gd name="T26" fmla="*/ 22 w 40"/>
                <a:gd name="T27" fmla="*/ 8 h 40"/>
                <a:gd name="T28" fmla="*/ 30 w 40"/>
                <a:gd name="T29" fmla="*/ 15 h 40"/>
                <a:gd name="T30" fmla="*/ 24 w 40"/>
                <a:gd name="T31" fmla="*/ 22 h 40"/>
                <a:gd name="T32" fmla="*/ 31 w 40"/>
                <a:gd name="T33" fmla="*/ 32 h 40"/>
                <a:gd name="T34" fmla="*/ 27 w 40"/>
                <a:gd name="T35" fmla="*/ 32 h 40"/>
                <a:gd name="T36" fmla="*/ 21 w 40"/>
                <a:gd name="T37" fmla="*/ 22 h 40"/>
                <a:gd name="T38" fmla="*/ 16 w 40"/>
                <a:gd name="T39" fmla="*/ 22 h 40"/>
                <a:gd name="T40" fmla="*/ 16 w 40"/>
                <a:gd name="T41" fmla="*/ 32 h 40"/>
                <a:gd name="T42" fmla="*/ 20 w 40"/>
                <a:gd name="T43" fmla="*/ 19 h 40"/>
                <a:gd name="T44" fmla="*/ 26 w 40"/>
                <a:gd name="T45" fmla="*/ 15 h 40"/>
                <a:gd name="T46" fmla="*/ 21 w 40"/>
                <a:gd name="T47" fmla="*/ 11 h 40"/>
                <a:gd name="T48" fmla="*/ 16 w 40"/>
                <a:gd name="T49" fmla="*/ 11 h 40"/>
                <a:gd name="T50" fmla="*/ 16 w 40"/>
                <a:gd name="T51" fmla="*/ 19 h 40"/>
                <a:gd name="T52" fmla="*/ 20 w 40"/>
                <a:gd name="T53" fmla="*/ 1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31"/>
                    <a:pt x="31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lose/>
                  <a:moveTo>
                    <a:pt x="37" y="20"/>
                  </a:moveTo>
                  <a:cubicBezTo>
                    <a:pt x="37" y="10"/>
                    <a:pt x="30" y="3"/>
                    <a:pt x="20" y="3"/>
                  </a:cubicBezTo>
                  <a:cubicBezTo>
                    <a:pt x="10" y="3"/>
                    <a:pt x="3" y="10"/>
                    <a:pt x="3" y="20"/>
                  </a:cubicBezTo>
                  <a:cubicBezTo>
                    <a:pt x="3" y="30"/>
                    <a:pt x="10" y="38"/>
                    <a:pt x="20" y="38"/>
                  </a:cubicBezTo>
                  <a:cubicBezTo>
                    <a:pt x="30" y="38"/>
                    <a:pt x="37" y="30"/>
                    <a:pt x="37" y="20"/>
                  </a:cubicBezTo>
                  <a:close/>
                  <a:moveTo>
                    <a:pt x="16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7" y="8"/>
                    <a:pt x="30" y="11"/>
                    <a:pt x="30" y="15"/>
                  </a:cubicBezTo>
                  <a:cubicBezTo>
                    <a:pt x="30" y="19"/>
                    <a:pt x="27" y="21"/>
                    <a:pt x="24" y="2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6" y="32"/>
                  </a:lnTo>
                  <a:close/>
                  <a:moveTo>
                    <a:pt x="20" y="19"/>
                  </a:moveTo>
                  <a:cubicBezTo>
                    <a:pt x="23" y="19"/>
                    <a:pt x="26" y="19"/>
                    <a:pt x="26" y="15"/>
                  </a:cubicBezTo>
                  <a:cubicBezTo>
                    <a:pt x="26" y="11"/>
                    <a:pt x="24" y="11"/>
                    <a:pt x="2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9"/>
                    <a:pt x="16" y="19"/>
                    <a:pt x="16" y="19"/>
                  </a:cubicBezTo>
                  <a:lnTo>
                    <a:pt x="2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</p:grpSp>
    </p:spTree>
    <p:extLst>
      <p:ext uri="{BB962C8B-B14F-4D97-AF65-F5344CB8AC3E}">
        <p14:creationId xmlns:p14="http://schemas.microsoft.com/office/powerpoint/2010/main" val="11482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25883D_Mustangs D8A_9380 flat 18&quot; wide lighter.JPG">
            <a:extLst>
              <a:ext uri="{FF2B5EF4-FFF2-40B4-BE49-F238E27FC236}">
                <a16:creationId xmlns:a16="http://schemas.microsoft.com/office/drawing/2014/main" id="{D7BA241F-58C0-40AE-B254-965C4934A585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" r="1955"/>
          <a:stretch/>
        </p:blipFill>
        <p:spPr bwMode="auto">
          <a:xfrm>
            <a:off x="1" y="0"/>
            <a:ext cx="1219517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aphic 6">
            <a:extLst>
              <a:ext uri="{FF2B5EF4-FFF2-40B4-BE49-F238E27FC236}">
                <a16:creationId xmlns:a16="http://schemas.microsoft.com/office/drawing/2014/main" id="{F923AD90-18E4-4373-B1D9-A1CDC0F17EF0}"/>
              </a:ext>
            </a:extLst>
          </p:cNvPr>
          <p:cNvGrpSpPr/>
          <p:nvPr userDrawn="1"/>
        </p:nvGrpSpPr>
        <p:grpSpPr>
          <a:xfrm>
            <a:off x="9714553" y="5590359"/>
            <a:ext cx="1783544" cy="530352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5A49DBB-1426-4234-8764-284661F23138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EF3A97-E061-434C-B13E-9F5CEB70EFD1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83FC789-9D25-4B66-B943-9EBA5EBC1B7F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7208C5-2EA9-4828-88F6-28CD02E9E85B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23F4791-E88E-458E-BF8E-14F586247AC8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188963" y="290289"/>
            <a:ext cx="11315723" cy="126483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r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1" kern="1200" dirty="0">
                <a:solidFill>
                  <a:schemeClr val="accent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4866729" y="1586492"/>
            <a:ext cx="6624167" cy="3897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US" sz="1800" b="1" kern="120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4870160" y="2032781"/>
            <a:ext cx="6634527" cy="566020"/>
          </a:xfrm>
          <a:prstGeom prst="rect">
            <a:avLst/>
          </a:prstGeom>
        </p:spPr>
        <p:txBody>
          <a:bodyPr lIns="0" rIns="0" bIns="0" anchor="t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 i="1">
                <a:solidFill>
                  <a:schemeClr val="accent1"/>
                </a:solidFill>
              </a:defRPr>
            </a:lvl1pPr>
            <a:lvl2pPr marL="254724" indent="0">
              <a:buFontTx/>
              <a:buNone/>
              <a:defRPr/>
            </a:lvl2pPr>
            <a:lvl3pPr marL="509447" indent="0">
              <a:buFontTx/>
              <a:buNone/>
              <a:defRPr/>
            </a:lvl3pPr>
            <a:lvl4pPr marL="764171" indent="0">
              <a:buFontTx/>
              <a:buNone/>
              <a:defRPr/>
            </a:lvl4pPr>
            <a:lvl5pPr marL="1018894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8D6EF0-D566-6845-AD87-0A792C660BA4}"/>
              </a:ext>
            </a:extLst>
          </p:cNvPr>
          <p:cNvCxnSpPr>
            <a:cxnSpLocks/>
          </p:cNvCxnSpPr>
          <p:nvPr/>
        </p:nvCxnSpPr>
        <p:spPr bwMode="auto">
          <a:xfrm>
            <a:off x="11051378" y="1575790"/>
            <a:ext cx="45330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434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7226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39D1DCFF-2B82-4583-B91D-756C740EE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</p:spPr>
        <p:txBody>
          <a:bodyPr/>
          <a:lstStyle>
            <a:lvl1pPr algn="r">
              <a:defRPr/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482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Half Image Le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aphic 6">
            <a:extLst>
              <a:ext uri="{FF2B5EF4-FFF2-40B4-BE49-F238E27FC236}">
                <a16:creationId xmlns:a16="http://schemas.microsoft.com/office/drawing/2014/main" id="{22B88F7C-980C-40E1-AD60-DD95541C905B}"/>
              </a:ext>
            </a:extLst>
          </p:cNvPr>
          <p:cNvGrpSpPr/>
          <p:nvPr userDrawn="1"/>
        </p:nvGrpSpPr>
        <p:grpSpPr>
          <a:xfrm>
            <a:off x="6651052" y="5959228"/>
            <a:ext cx="1568784" cy="466491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43B8DB4-A541-4F33-AC58-E1BEDFA764AA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0EFF391-DF6B-4019-AC0F-C0067ADC49D2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D6BD006-D2DB-41D8-A1BA-4FB0506C41F5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1B93A4E-3407-43F9-94BB-5F11CDF8A107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1F11C0B-265D-44A6-AA8A-9D262D60E0A6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7FC828A-715E-4E78-A85E-FB03966F49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6" t="24141" r="2584"/>
          <a:stretch/>
        </p:blipFill>
        <p:spPr>
          <a:xfrm>
            <a:off x="455733" y="419100"/>
            <a:ext cx="5754598" cy="59817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6693334" y="3907784"/>
            <a:ext cx="46784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6693334" y="3125439"/>
            <a:ext cx="46784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6654946" y="541769"/>
            <a:ext cx="548782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accent2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3F31E-EBD0-40BA-ADE1-864ABEA3FF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4946" y="3149601"/>
            <a:ext cx="5487828" cy="723900"/>
          </a:xfrm>
        </p:spPr>
        <p:txBody>
          <a:bodyPr lIns="0" rIns="0" anchor="ctr">
            <a:normAutofit/>
          </a:bodyPr>
          <a:lstStyle>
            <a:lvl1pPr marL="0" indent="0">
              <a:lnSpc>
                <a:spcPts val="2377"/>
              </a:lnSpc>
              <a:spcAft>
                <a:spcPts val="0"/>
              </a:spcAft>
              <a:buFont typeface="Arial" panose="020B0604020202020204" pitchFamily="34" charset="0"/>
              <a:buNone/>
              <a:defRPr sz="2400" b="1" spc="0" baseline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25472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509447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764171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101889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C05EB4-0963-4940-8ED4-107BD7CB23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54946" y="4152900"/>
            <a:ext cx="5487828" cy="1104900"/>
          </a:xfrm>
        </p:spPr>
        <p:txBody>
          <a:bodyPr lIns="0" rIns="0" anchor="t">
            <a:normAutofit/>
          </a:bodyPr>
          <a:lstStyle>
            <a:lvl1pPr marL="0" indent="0">
              <a:lnSpc>
                <a:spcPts val="1981"/>
              </a:lnSpc>
              <a:spcAft>
                <a:spcPts val="0"/>
              </a:spcAft>
              <a:buFont typeface="Arial" panose="020B0604020202020204" pitchFamily="34" charset="0"/>
              <a:buNone/>
              <a:defRPr sz="1800" b="0" i="1" baseline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0" indent="0">
              <a:lnSpc>
                <a:spcPts val="1981"/>
              </a:lnSpc>
              <a:spcAft>
                <a:spcPts val="0"/>
              </a:spcAft>
              <a:buNone/>
              <a:defRPr/>
            </a:lvl2pPr>
            <a:lvl3pPr marL="0" indent="0">
              <a:lnSpc>
                <a:spcPts val="1981"/>
              </a:lnSpc>
              <a:spcAft>
                <a:spcPts val="0"/>
              </a:spcAft>
              <a:buNone/>
              <a:defRPr/>
            </a:lvl3pPr>
            <a:lvl4pPr marL="0" indent="0">
              <a:lnSpc>
                <a:spcPts val="1981"/>
              </a:lnSpc>
              <a:spcAft>
                <a:spcPts val="0"/>
              </a:spcAft>
              <a:buNone/>
              <a:defRPr/>
            </a:lvl4pPr>
            <a:lvl5pPr marL="0" indent="0">
              <a:lnSpc>
                <a:spcPts val="1981"/>
              </a:lnSpc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2CE811-9C7D-4771-9D4E-9E58E4D46D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2" t="1316" r="24371"/>
          <a:stretch/>
        </p:blipFill>
        <p:spPr>
          <a:xfrm>
            <a:off x="8714" y="0"/>
            <a:ext cx="62016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2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264" userDrawn="1">
          <p15:clr>
            <a:srgbClr val="FBAE40"/>
          </p15:clr>
        </p15:guide>
        <p15:guide id="2" pos="3936" userDrawn="1">
          <p15:clr>
            <a:srgbClr val="FBAE40"/>
          </p15:clr>
        </p15:guide>
        <p15:guide id="3" pos="287" userDrawn="1">
          <p15:clr>
            <a:srgbClr val="FBAE40"/>
          </p15:clr>
        </p15:guide>
        <p15:guide id="4" orient="horz" pos="40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Half Image Lef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aphic 6">
            <a:extLst>
              <a:ext uri="{FF2B5EF4-FFF2-40B4-BE49-F238E27FC236}">
                <a16:creationId xmlns:a16="http://schemas.microsoft.com/office/drawing/2014/main" id="{B2EFEFE0-24A1-4F00-8D39-68B28B10C4CB}"/>
              </a:ext>
            </a:extLst>
          </p:cNvPr>
          <p:cNvGrpSpPr/>
          <p:nvPr userDrawn="1"/>
        </p:nvGrpSpPr>
        <p:grpSpPr>
          <a:xfrm>
            <a:off x="6651052" y="5959228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67FDA3B-D355-4356-8D31-0A760FBAF3B1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4CAB2A5-F228-4708-9799-806D54141E7C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7B1DC5C-169E-4808-A22B-08A40E9815C3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5C0E203-BEE9-4818-97E4-BF4FA30273F7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1C583F2-4174-4D20-9386-7AEA1F0FCE28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7FC828A-715E-4E78-A85E-FB03966F49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" t="20112" r="2336" b="1191"/>
          <a:stretch/>
        </p:blipFill>
        <p:spPr>
          <a:xfrm>
            <a:off x="1" y="0"/>
            <a:ext cx="6210331" cy="68580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6693334" y="3907784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6693334" y="3125439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6654946" y="541769"/>
            <a:ext cx="548782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3F31E-EBD0-40BA-ADE1-864ABEA3FF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4946" y="3149601"/>
            <a:ext cx="5487828" cy="723900"/>
          </a:xfrm>
        </p:spPr>
        <p:txBody>
          <a:bodyPr lIns="0" rIns="0" anchor="ctr">
            <a:normAutofit/>
          </a:bodyPr>
          <a:lstStyle>
            <a:lvl1pPr marL="0" indent="0">
              <a:lnSpc>
                <a:spcPts val="2377"/>
              </a:lnSpc>
              <a:spcAft>
                <a:spcPts val="0"/>
              </a:spcAft>
              <a:buFont typeface="Arial" panose="020B0604020202020204" pitchFamily="34" charset="0"/>
              <a:buNone/>
              <a:defRPr sz="2400" b="1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25472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509447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764171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101889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C05EB4-0963-4940-8ED4-107BD7CB23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54946" y="4152900"/>
            <a:ext cx="5487828" cy="1104900"/>
          </a:xfrm>
        </p:spPr>
        <p:txBody>
          <a:bodyPr lIns="0" rIns="0" anchor="t">
            <a:normAutofit/>
          </a:bodyPr>
          <a:lstStyle>
            <a:lvl1pPr marL="0" indent="0">
              <a:lnSpc>
                <a:spcPts val="1981"/>
              </a:lnSpc>
              <a:spcAft>
                <a:spcPts val="0"/>
              </a:spcAft>
              <a:buFont typeface="Arial" panose="020B0604020202020204" pitchFamily="34" charset="0"/>
              <a:buNone/>
              <a:defRPr sz="1800" b="0" i="1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0" indent="0">
              <a:lnSpc>
                <a:spcPts val="1981"/>
              </a:lnSpc>
              <a:spcAft>
                <a:spcPts val="0"/>
              </a:spcAft>
              <a:buNone/>
              <a:defRPr/>
            </a:lvl2pPr>
            <a:lvl3pPr marL="0" indent="0">
              <a:lnSpc>
                <a:spcPts val="1981"/>
              </a:lnSpc>
              <a:spcAft>
                <a:spcPts val="0"/>
              </a:spcAft>
              <a:buNone/>
              <a:defRPr/>
            </a:lvl3pPr>
            <a:lvl4pPr marL="0" indent="0">
              <a:lnSpc>
                <a:spcPts val="1981"/>
              </a:lnSpc>
              <a:spcAft>
                <a:spcPts val="0"/>
              </a:spcAft>
              <a:buNone/>
              <a:defRPr/>
            </a:lvl4pPr>
            <a:lvl5pPr marL="0" indent="0">
              <a:lnSpc>
                <a:spcPts val="1981"/>
              </a:lnSpc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8809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264" userDrawn="1">
          <p15:clr>
            <a:srgbClr val="FBAE40"/>
          </p15:clr>
        </p15:guide>
        <p15:guide id="2" pos="3912" userDrawn="1">
          <p15:clr>
            <a:srgbClr val="FBAE40"/>
          </p15:clr>
        </p15:guide>
        <p15:guide id="3" pos="287" userDrawn="1">
          <p15:clr>
            <a:srgbClr val="FBAE40"/>
          </p15:clr>
        </p15:guide>
        <p15:guide id="4" orient="horz" pos="40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Half Image 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FC828A-715E-4E78-A85E-FB03966F49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6" t="24141" r="2584"/>
          <a:stretch/>
        </p:blipFill>
        <p:spPr>
          <a:xfrm>
            <a:off x="455733" y="419100"/>
            <a:ext cx="5754598" cy="59817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6693334" y="3907784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6693334" y="3125439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6654946" y="541769"/>
            <a:ext cx="548782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3F31E-EBD0-40BA-ADE1-864ABEA3FF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4946" y="3149601"/>
            <a:ext cx="5487828" cy="723900"/>
          </a:xfrm>
        </p:spPr>
        <p:txBody>
          <a:bodyPr lIns="0" rIns="0" anchor="ctr">
            <a:normAutofit/>
          </a:bodyPr>
          <a:lstStyle>
            <a:lvl1pPr marL="0" indent="0">
              <a:lnSpc>
                <a:spcPts val="2377"/>
              </a:lnSpc>
              <a:spcAft>
                <a:spcPts val="0"/>
              </a:spcAft>
              <a:buFont typeface="Arial" panose="020B0604020202020204" pitchFamily="34" charset="0"/>
              <a:buNone/>
              <a:defRPr b="1" spc="0" baseline="0">
                <a:solidFill>
                  <a:schemeClr val="accent3"/>
                </a:solidFill>
                <a:latin typeface="Arial" panose="020B0604020202020204" pitchFamily="34" charset="0"/>
              </a:defRPr>
            </a:lvl1pPr>
            <a:lvl2pPr marL="25472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509447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764171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101889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C05EB4-0963-4940-8ED4-107BD7CB23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54946" y="4152900"/>
            <a:ext cx="5487828" cy="1104900"/>
          </a:xfrm>
        </p:spPr>
        <p:txBody>
          <a:bodyPr lIns="0" rIns="0" anchor="t">
            <a:normAutofit/>
          </a:bodyPr>
          <a:lstStyle>
            <a:lvl1pPr marL="0" indent="0">
              <a:lnSpc>
                <a:spcPts val="1981"/>
              </a:lnSpc>
              <a:spcAft>
                <a:spcPts val="0"/>
              </a:spcAft>
              <a:buFont typeface="Arial" panose="020B0604020202020204" pitchFamily="34" charset="0"/>
              <a:buNone/>
              <a:defRPr sz="1800" b="0" i="1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0" indent="0">
              <a:lnSpc>
                <a:spcPts val="1981"/>
              </a:lnSpc>
              <a:spcAft>
                <a:spcPts val="0"/>
              </a:spcAft>
              <a:buNone/>
              <a:defRPr/>
            </a:lvl2pPr>
            <a:lvl3pPr marL="0" indent="0">
              <a:lnSpc>
                <a:spcPts val="1981"/>
              </a:lnSpc>
              <a:spcAft>
                <a:spcPts val="0"/>
              </a:spcAft>
              <a:buNone/>
              <a:defRPr/>
            </a:lvl3pPr>
            <a:lvl4pPr marL="0" indent="0">
              <a:lnSpc>
                <a:spcPts val="1981"/>
              </a:lnSpc>
              <a:spcAft>
                <a:spcPts val="0"/>
              </a:spcAft>
              <a:buNone/>
              <a:defRPr/>
            </a:lvl4pPr>
            <a:lvl5pPr marL="0" indent="0">
              <a:lnSpc>
                <a:spcPts val="1981"/>
              </a:lnSpc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E85A606-8DA1-4772-8425-61CB7E64D1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4" t="-1" r="21082" b="-1"/>
          <a:stretch/>
        </p:blipFill>
        <p:spPr>
          <a:xfrm>
            <a:off x="-27267" y="0"/>
            <a:ext cx="6237598" cy="6858000"/>
          </a:xfrm>
          <a:prstGeom prst="rect">
            <a:avLst/>
          </a:prstGeom>
        </p:spPr>
      </p:pic>
      <p:grpSp>
        <p:nvGrpSpPr>
          <p:cNvPr id="19" name="Graphic 6">
            <a:extLst>
              <a:ext uri="{FF2B5EF4-FFF2-40B4-BE49-F238E27FC236}">
                <a16:creationId xmlns:a16="http://schemas.microsoft.com/office/drawing/2014/main" id="{FE55836B-B23B-4B3C-AB25-D6272651B9FF}"/>
              </a:ext>
            </a:extLst>
          </p:cNvPr>
          <p:cNvGrpSpPr/>
          <p:nvPr userDrawn="1"/>
        </p:nvGrpSpPr>
        <p:grpSpPr>
          <a:xfrm>
            <a:off x="6651052" y="5959228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4CED3D8-7827-41E1-9193-4D6DDA609C8D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078A2DB-D23A-43F8-8BC7-DCF1DA2B0918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349ABE0-71D3-4FF5-A94D-1C1E610B05D5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32B7FDA-A269-4762-8F78-3F0ABC12A801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5F70D12-EC9A-4F0A-9413-51F0E3548FA1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4983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264" userDrawn="1">
          <p15:clr>
            <a:srgbClr val="FBAE40"/>
          </p15:clr>
        </p15:guide>
        <p15:guide id="2" pos="3912" userDrawn="1">
          <p15:clr>
            <a:srgbClr val="FBAE40"/>
          </p15:clr>
        </p15:guide>
        <p15:guide id="3" pos="287" userDrawn="1">
          <p15:clr>
            <a:srgbClr val="FBAE40"/>
          </p15:clr>
        </p15:guide>
        <p15:guide id="4" orient="horz" pos="403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Half Image Righ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aphic 6">
            <a:extLst>
              <a:ext uri="{FF2B5EF4-FFF2-40B4-BE49-F238E27FC236}">
                <a16:creationId xmlns:a16="http://schemas.microsoft.com/office/drawing/2014/main" id="{95C8B3D9-E8D0-408D-B527-668E608DD180}"/>
              </a:ext>
            </a:extLst>
          </p:cNvPr>
          <p:cNvGrpSpPr/>
          <p:nvPr userDrawn="1"/>
        </p:nvGrpSpPr>
        <p:grpSpPr>
          <a:xfrm>
            <a:off x="441440" y="5959228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9B277BB-01E9-4D19-A588-E9B7AC8B11B6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25A4C99-D4E2-4C48-AE17-F5E7AD22405B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76BF173-AD72-4E82-B0D3-12B873A0E401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4D484AE-0EA0-462B-B69B-722AD0B39C7E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16957BF-E719-44E7-A8B8-E403FC15CAC3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 userDrawn="1"/>
        </p:nvCxnSpPr>
        <p:spPr>
          <a:xfrm>
            <a:off x="486860" y="3907784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 userDrawn="1"/>
        </p:nvCxnSpPr>
        <p:spPr>
          <a:xfrm>
            <a:off x="486860" y="3125439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50885" y="3137020"/>
            <a:ext cx="5369708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800" b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169816" lvl="0" indent="-169816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0885" y="4101309"/>
            <a:ext cx="5369708" cy="101588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lang="en-US" sz="1800" b="0" i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14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857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450885" y="541769"/>
            <a:ext cx="536970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743AECF-0D66-41E7-8AE1-08379EA051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8" t="1" r="25092" b="1"/>
          <a:stretch/>
        </p:blipFill>
        <p:spPr>
          <a:xfrm>
            <a:off x="5943560" y="-11498"/>
            <a:ext cx="6248441" cy="686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2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2" pos="374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 Half Image R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 userDrawn="1"/>
        </p:nvCxnSpPr>
        <p:spPr>
          <a:xfrm>
            <a:off x="486860" y="3907784"/>
            <a:ext cx="46784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 userDrawn="1"/>
        </p:nvCxnSpPr>
        <p:spPr>
          <a:xfrm>
            <a:off x="486860" y="3125439"/>
            <a:ext cx="46784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50885" y="3137020"/>
            <a:ext cx="5369708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169816" lvl="0" indent="-169816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0885" y="4101309"/>
            <a:ext cx="5369708" cy="101588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lang="en-US" sz="1800" b="0" i="1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14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857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450885" y="541769"/>
            <a:ext cx="536970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accent2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E28B56A-B818-40D5-BF6A-7A5E4959D3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" t="19703" b="7605"/>
          <a:stretch/>
        </p:blipFill>
        <p:spPr>
          <a:xfrm>
            <a:off x="5943561" y="0"/>
            <a:ext cx="6248439" cy="6858000"/>
          </a:xfrm>
          <a:prstGeom prst="rect">
            <a:avLst/>
          </a:prstGeom>
        </p:spPr>
      </p:pic>
      <p:grpSp>
        <p:nvGrpSpPr>
          <p:cNvPr id="18" name="Graphic 6">
            <a:extLst>
              <a:ext uri="{FF2B5EF4-FFF2-40B4-BE49-F238E27FC236}">
                <a16:creationId xmlns:a16="http://schemas.microsoft.com/office/drawing/2014/main" id="{D3F8E083-0459-404F-B7F6-2760F7966E44}"/>
              </a:ext>
            </a:extLst>
          </p:cNvPr>
          <p:cNvGrpSpPr/>
          <p:nvPr userDrawn="1"/>
        </p:nvGrpSpPr>
        <p:grpSpPr>
          <a:xfrm>
            <a:off x="441440" y="5959228"/>
            <a:ext cx="1568784" cy="466491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69F8482-1806-443E-BD1F-BB5C62FD120B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305C812-F9A7-4991-9ED6-3E1AAF944CEF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DDF6962-BD2F-48FE-97C4-EAD2298B8C9B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5930125-48FA-47CD-8529-01C31F8335D2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F89C335-2294-4954-B551-9929CE2810BB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5840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aphic 6">
            <a:extLst>
              <a:ext uri="{FF2B5EF4-FFF2-40B4-BE49-F238E27FC236}">
                <a16:creationId xmlns:a16="http://schemas.microsoft.com/office/drawing/2014/main" id="{9734F0E3-9D55-4715-B9B2-167F63480FE9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8730D49-1FFF-4E73-AFAC-D16A4AB79F42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25B0200-6D68-44A4-B8D2-77B84060F44A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BD07BF-19FB-4121-954A-536756B96C1E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4A28DB1-0098-4D6E-AC32-91D54A13A345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B000B94-2AB2-4340-8F8F-F75658949C6E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09780" y="746620"/>
            <a:ext cx="11804463" cy="5987466"/>
          </a:xfrm>
          <a:prstGeom prst="rect">
            <a:avLst/>
          </a:prstGeom>
        </p:spPr>
        <p:txBody>
          <a:bodyPr vert="horz" lIns="91440" tIns="0" rIns="91440" bIns="0" rtlCol="0" anchor="t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1A589ED4-99A7-154B-BB72-DF40B3559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63" y="1"/>
            <a:ext cx="11814077" cy="626066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pPr marL="0" lvl="0"/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448106" y="671267"/>
            <a:ext cx="109728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5BEDB0A-686B-4A8A-9CDB-7CE903D17673}"/>
              </a:ext>
            </a:extLst>
          </p:cNvPr>
          <p:cNvCxnSpPr>
            <a:cxnSpLocks/>
          </p:cNvCxnSpPr>
          <p:nvPr userDrawn="1"/>
        </p:nvCxnSpPr>
        <p:spPr>
          <a:xfrm>
            <a:off x="188963" y="626066"/>
            <a:ext cx="1181407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80F96196-23BE-4142-8F4A-2E8AF7100D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420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63" r:id="rId2"/>
    <p:sldLayoutId id="2147483860" r:id="rId3"/>
    <p:sldLayoutId id="2147483861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8" r:id="rId11"/>
    <p:sldLayoutId id="2147483859" r:id="rId12"/>
    <p:sldLayoutId id="2147483791" r:id="rId13"/>
    <p:sldLayoutId id="2147483792" r:id="rId14"/>
    <p:sldLayoutId id="2147483794" r:id="rId15"/>
    <p:sldLayoutId id="2147483795" r:id="rId16"/>
    <p:sldLayoutId id="2147483796" r:id="rId17"/>
    <p:sldLayoutId id="2147483864" r:id="rId18"/>
    <p:sldLayoutId id="2147483833" r:id="rId19"/>
    <p:sldLayoutId id="2147483834" r:id="rId20"/>
    <p:sldLayoutId id="2147483835" r:id="rId21"/>
    <p:sldLayoutId id="2147483797" r:id="rId22"/>
    <p:sldLayoutId id="2147483798" r:id="rId23"/>
    <p:sldLayoutId id="2147483799" r:id="rId24"/>
    <p:sldLayoutId id="2147483804" r:id="rId25"/>
    <p:sldLayoutId id="2147483805" r:id="rId26"/>
    <p:sldLayoutId id="2147483812" r:id="rId27"/>
    <p:sldLayoutId id="2147483800" r:id="rId28"/>
    <p:sldLayoutId id="2147483865" r:id="rId29"/>
    <p:sldLayoutId id="2147483847" r:id="rId30"/>
    <p:sldLayoutId id="2147483828" r:id="rId31"/>
    <p:sldLayoutId id="2147483821" r:id="rId32"/>
    <p:sldLayoutId id="2147483822" r:id="rId33"/>
    <p:sldLayoutId id="2147483801" r:id="rId34"/>
    <p:sldLayoutId id="2147483823" r:id="rId35"/>
    <p:sldLayoutId id="2147483824" r:id="rId36"/>
    <p:sldLayoutId id="2147483827" r:id="rId37"/>
    <p:sldLayoutId id="2147483802" r:id="rId38"/>
    <p:sldLayoutId id="2147483803" r:id="rId39"/>
    <p:sldLayoutId id="2147483815" r:id="rId40"/>
  </p:sldLayoutIdLst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hf hdr="0" ftr="0" dt="0"/>
  <p:txStyles>
    <p:titleStyle>
      <a:lvl1pPr algn="l" defTabSz="509447" rtl="0" eaLnBrk="1" latinLnBrk="0" hangingPunct="1">
        <a:lnSpc>
          <a:spcPct val="90000"/>
        </a:lnSpc>
        <a:spcBef>
          <a:spcPct val="0"/>
        </a:spcBef>
        <a:buNone/>
        <a:defRPr sz="3200" b="0" kern="1200" cap="none" spc="28" baseline="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168275" indent="-168275" algn="l" defTabSz="509447" rtl="0" eaLnBrk="1" latinLnBrk="0" hangingPunct="1">
        <a:lnSpc>
          <a:spcPct val="95000"/>
        </a:lnSpc>
        <a:spcBef>
          <a:spcPts val="0"/>
        </a:spcBef>
        <a:spcAft>
          <a:spcPts val="1783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00050" indent="-146050" algn="l" defTabSz="509447" rtl="0" eaLnBrk="1" latinLnBrk="0" hangingPunct="1">
        <a:lnSpc>
          <a:spcPct val="95000"/>
        </a:lnSpc>
        <a:spcBef>
          <a:spcPts val="0"/>
        </a:spcBef>
        <a:spcAft>
          <a:spcPts val="1783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30238" indent="-122238" algn="l" defTabSz="509447" rtl="0" eaLnBrk="1" latinLnBrk="0" hangingPunct="1">
        <a:lnSpc>
          <a:spcPct val="95000"/>
        </a:lnSpc>
        <a:spcBef>
          <a:spcPts val="0"/>
        </a:spcBef>
        <a:spcAft>
          <a:spcPts val="1783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0425" indent="-96838" algn="l" defTabSz="509447" rtl="0" eaLnBrk="1" latinLnBrk="0" hangingPunct="1">
        <a:lnSpc>
          <a:spcPct val="95000"/>
        </a:lnSpc>
        <a:spcBef>
          <a:spcPts val="0"/>
        </a:spcBef>
        <a:spcAft>
          <a:spcPts val="1783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4588" indent="-127000" algn="l" defTabSz="509447" rtl="0" eaLnBrk="1" latinLnBrk="0" hangingPunct="1">
        <a:lnSpc>
          <a:spcPct val="95000"/>
        </a:lnSpc>
        <a:spcBef>
          <a:spcPts val="0"/>
        </a:spcBef>
        <a:spcAft>
          <a:spcPts val="1783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00980" indent="-127362" algn="l" defTabSz="509447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3" kern="1200">
          <a:solidFill>
            <a:schemeClr val="tx1"/>
          </a:solidFill>
          <a:latin typeface="+mn-lt"/>
          <a:ea typeface="+mn-ea"/>
          <a:cs typeface="+mn-cs"/>
        </a:defRPr>
      </a:lvl6pPr>
      <a:lvl7pPr marL="1655704" indent="-127362" algn="l" defTabSz="509447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3" kern="1200">
          <a:solidFill>
            <a:schemeClr val="tx1"/>
          </a:solidFill>
          <a:latin typeface="+mn-lt"/>
          <a:ea typeface="+mn-ea"/>
          <a:cs typeface="+mn-cs"/>
        </a:defRPr>
      </a:lvl7pPr>
      <a:lvl8pPr marL="1910428" indent="-127362" algn="l" defTabSz="509447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3" kern="1200">
          <a:solidFill>
            <a:schemeClr val="tx1"/>
          </a:solidFill>
          <a:latin typeface="+mn-lt"/>
          <a:ea typeface="+mn-ea"/>
          <a:cs typeface="+mn-cs"/>
        </a:defRPr>
      </a:lvl8pPr>
      <a:lvl9pPr marL="2165151" indent="-127362" algn="l" defTabSz="509447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1pPr>
      <a:lvl2pPr marL="254724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2pPr>
      <a:lvl3pPr marL="509447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3pPr>
      <a:lvl4pPr marL="764171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4pPr>
      <a:lvl5pPr marL="1018894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5pPr>
      <a:lvl6pPr marL="1273618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6pPr>
      <a:lvl7pPr marL="1528341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7pPr>
      <a:lvl8pPr marL="1783065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8pPr>
      <a:lvl9pPr marL="2037789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561" userDrawn="1">
          <p15:clr>
            <a:srgbClr val="F26B43"/>
          </p15:clr>
        </p15:guide>
        <p15:guide id="2" pos="1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F11F3-41E8-D242-6574-EA9531AFA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CS 5393:</a:t>
            </a:r>
            <a:br>
              <a:rPr lang="en-US" sz="3600" dirty="0"/>
            </a:br>
            <a:r>
              <a:rPr lang="en-US" sz="3600" dirty="0"/>
              <a:t>Advanced Python</a:t>
            </a: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Midterm 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FE911-1891-39B8-D905-FF3F74BF0F5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LLM Evaluation Using Ollama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BBFF2-B68F-8AE3-0331-67D1516DC16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Logan Hight</a:t>
            </a:r>
          </a:p>
        </p:txBody>
      </p:sp>
    </p:spTree>
    <p:extLst>
      <p:ext uri="{BB962C8B-B14F-4D97-AF65-F5344CB8AC3E}">
        <p14:creationId xmlns:p14="http://schemas.microsoft.com/office/powerpoint/2010/main" val="2983393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148F-3361-49AA-B154-94F3DAB82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Focused Experimentation -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469EF-4588-F2EB-5C30-BB2E73C9FF9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Bias/Sensitivity:</a:t>
            </a:r>
          </a:p>
          <a:p>
            <a:pPr lvl="1"/>
            <a:r>
              <a:rPr lang="en-US"/>
              <a:t>Llama2 had </a:t>
            </a:r>
            <a:r>
              <a:rPr lang="en-US" dirty="0"/>
              <a:t>best performance</a:t>
            </a:r>
          </a:p>
          <a:p>
            <a:pPr lvl="1"/>
            <a:r>
              <a:rPr lang="en-US" dirty="0"/>
              <a:t>TinyLlama demonstrated bias</a:t>
            </a:r>
          </a:p>
          <a:p>
            <a:endParaRPr lang="en-US" dirty="0"/>
          </a:p>
          <a:p>
            <a:r>
              <a:rPr lang="en-US" dirty="0"/>
              <a:t>Misinformation:</a:t>
            </a:r>
          </a:p>
          <a:p>
            <a:pPr lvl="1"/>
            <a:r>
              <a:rPr lang="en-US" dirty="0"/>
              <a:t>TinyLlama failed to debunk myth</a:t>
            </a:r>
          </a:p>
          <a:p>
            <a:endParaRPr lang="en-US" dirty="0"/>
          </a:p>
          <a:p>
            <a:r>
              <a:rPr lang="en-US" dirty="0"/>
              <a:t>Content Filtering:</a:t>
            </a:r>
          </a:p>
          <a:p>
            <a:pPr lvl="1"/>
            <a:r>
              <a:rPr lang="en-US" dirty="0"/>
              <a:t>Llama2 was the only model that refused to answer</a:t>
            </a:r>
          </a:p>
          <a:p>
            <a:endParaRPr lang="en-US" dirty="0"/>
          </a:p>
          <a:p>
            <a:r>
              <a:rPr lang="en-US" dirty="0"/>
              <a:t>Emotional Sensitivity:</a:t>
            </a:r>
          </a:p>
          <a:p>
            <a:pPr lvl="1"/>
            <a:r>
              <a:rPr lang="en-US" dirty="0"/>
              <a:t>All models performed well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A539E8-6821-1544-DE23-780E33A28F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8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A6250-ECD6-69DB-62D0-707ADE15C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Evaluation – Strengths &amp; Weaknesses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DB83E-0C2E-EB63-65F8-C05374FA159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TinyLlama:</a:t>
            </a:r>
          </a:p>
          <a:p>
            <a:pPr lvl="1"/>
            <a:r>
              <a:rPr lang="en-US" dirty="0"/>
              <a:t>Strengths – fast, low CPU and memory usage</a:t>
            </a:r>
          </a:p>
          <a:p>
            <a:pPr lvl="1"/>
            <a:r>
              <a:rPr lang="en-US" dirty="0"/>
              <a:t>Weaknesses – output quality, poor performance with ethical consideration</a:t>
            </a:r>
          </a:p>
          <a:p>
            <a:endParaRPr lang="en-US" dirty="0"/>
          </a:p>
          <a:p>
            <a:r>
              <a:rPr lang="en-US" dirty="0"/>
              <a:t>Mistral</a:t>
            </a:r>
          </a:p>
          <a:p>
            <a:pPr lvl="1"/>
            <a:r>
              <a:rPr lang="en-US" dirty="0"/>
              <a:t>Strengths – strong general performance, moderate response time</a:t>
            </a:r>
          </a:p>
          <a:p>
            <a:pPr lvl="1"/>
            <a:r>
              <a:rPr lang="en-US" dirty="0"/>
              <a:t>Weaknesses – high CPU and memory usage, some issues with ethical consideration</a:t>
            </a:r>
          </a:p>
          <a:p>
            <a:endParaRPr lang="en-US" dirty="0"/>
          </a:p>
          <a:p>
            <a:r>
              <a:rPr lang="en-US" dirty="0"/>
              <a:t>Llama2</a:t>
            </a:r>
          </a:p>
          <a:p>
            <a:pPr lvl="1"/>
            <a:r>
              <a:rPr lang="en-US" dirty="0"/>
              <a:t>Strengths – strong general performance, lower CPU usage, best ethical consideration performance</a:t>
            </a:r>
          </a:p>
          <a:p>
            <a:pPr lvl="1"/>
            <a:r>
              <a:rPr lang="en-US" dirty="0"/>
              <a:t>Weaknesses – slow response time, high memory usage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1D8012-49C7-CACC-8833-F2B9178C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789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D319E-E4BA-11D3-5B72-66EC41F19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Insights Gained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3F561-6615-B5E8-296A-5552AC8E7B0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Model size does not necessarily correlate with better inherent performance</a:t>
            </a:r>
          </a:p>
          <a:p>
            <a:endParaRPr lang="en-US" dirty="0"/>
          </a:p>
          <a:p>
            <a:r>
              <a:rPr lang="en-US" dirty="0"/>
              <a:t>Mistral often outperformed Llama2 in terms of response quality</a:t>
            </a:r>
          </a:p>
          <a:p>
            <a:endParaRPr lang="en-US" dirty="0"/>
          </a:p>
          <a:p>
            <a:r>
              <a:rPr lang="en-US" dirty="0"/>
              <a:t>Ethical behavior varies greatly between models</a:t>
            </a:r>
          </a:p>
          <a:p>
            <a:endParaRPr lang="en-US" dirty="0"/>
          </a:p>
          <a:p>
            <a:r>
              <a:rPr lang="en-US" dirty="0"/>
              <a:t>Prompt engineering (specifically for focused experimentation prompts) was crucial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01048-A6DE-CB9D-2CD4-C6424380E7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58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76931-67F7-919B-0950-E2F6EB968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Real-World Implications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D1F42-AC10-1A3A-BEE2-98EE40BF424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TinyLlama:</a:t>
            </a:r>
          </a:p>
          <a:p>
            <a:pPr lvl="1"/>
            <a:r>
              <a:rPr lang="en-US" dirty="0"/>
              <a:t>Edge deployment scenarios</a:t>
            </a:r>
          </a:p>
          <a:p>
            <a:pPr lvl="1"/>
            <a:r>
              <a:rPr lang="en-US" dirty="0"/>
              <a:t>Embedded tooling where speed is important</a:t>
            </a:r>
          </a:p>
          <a:p>
            <a:endParaRPr lang="en-US" dirty="0"/>
          </a:p>
          <a:p>
            <a:r>
              <a:rPr lang="en-US" dirty="0"/>
              <a:t>Mistral:</a:t>
            </a:r>
          </a:p>
          <a:p>
            <a:pPr lvl="1"/>
            <a:r>
              <a:rPr lang="en-US" dirty="0"/>
              <a:t>Most versatile</a:t>
            </a:r>
          </a:p>
          <a:p>
            <a:pPr lvl="1"/>
            <a:r>
              <a:rPr lang="en-US" dirty="0"/>
              <a:t>Balances response quality and depth with speed</a:t>
            </a:r>
          </a:p>
          <a:p>
            <a:endParaRPr lang="en-US" dirty="0"/>
          </a:p>
          <a:p>
            <a:r>
              <a:rPr lang="en-US" dirty="0"/>
              <a:t>Llama2:</a:t>
            </a:r>
          </a:p>
          <a:p>
            <a:pPr lvl="1"/>
            <a:r>
              <a:rPr lang="en-US" dirty="0"/>
              <a:t>Scenarios where high levels of ethical consideration is necessary</a:t>
            </a:r>
          </a:p>
          <a:p>
            <a:pPr lvl="1"/>
            <a:r>
              <a:rPr lang="en-US" dirty="0"/>
              <a:t>Extremely detailed responses important</a:t>
            </a:r>
          </a:p>
          <a:p>
            <a:pPr lvl="1"/>
            <a:r>
              <a:rPr lang="en-US" dirty="0"/>
              <a:t>Writing assistants, legal support tools, etc.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1AF161-F9C2-AB1F-4C1D-26932737E7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335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BE5F5-FDBE-EF35-3391-162134A06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Faced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1C1DF-11C8-F6B0-DA82-1E736D09EF9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File encoding issues (UTF-8 vs cp1252)</a:t>
            </a:r>
          </a:p>
          <a:p>
            <a:pPr lvl="1"/>
            <a:r>
              <a:rPr lang="en-US" dirty="0"/>
              <a:t>Default python encoding for Windows is cp1252, but markdown files are UTF-8</a:t>
            </a:r>
          </a:p>
          <a:p>
            <a:endParaRPr lang="en-US" dirty="0"/>
          </a:p>
          <a:p>
            <a:r>
              <a:rPr lang="en-US" dirty="0"/>
              <a:t>Automating prompting and response collection</a:t>
            </a:r>
          </a:p>
          <a:p>
            <a:pPr lvl="1"/>
            <a:r>
              <a:rPr lang="en-US" dirty="0"/>
              <a:t>Eventually simplified model exploration and allowed more time for analysis</a:t>
            </a:r>
          </a:p>
          <a:p>
            <a:endParaRPr lang="en-US" dirty="0"/>
          </a:p>
          <a:p>
            <a:r>
              <a:rPr lang="en-US" dirty="0"/>
              <a:t>Focused experimentation prompt design</a:t>
            </a:r>
          </a:p>
          <a:p>
            <a:pPr lvl="1"/>
            <a:r>
              <a:rPr lang="en-US" dirty="0"/>
              <a:t>Too vague → unhelpful response (no insight gained)</a:t>
            </a:r>
          </a:p>
          <a:p>
            <a:pPr lvl="1"/>
            <a:r>
              <a:rPr lang="en-US" dirty="0"/>
              <a:t>Too direct → models would refuse to answer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E34340-C592-D909-E3E2-4792DC228C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942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7B0B897-A854-39BC-FA14-31175B6677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</a:rPr>
              <a:t>Questions?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3F290D-659A-1ABC-ACE1-5053465329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AF4675-3D6F-0A06-2C13-894889854DA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2D136-86D9-3F08-B13F-07AAA7A3D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E4F92-13F8-E067-8CF1-C082ADA8698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Evaluation of 3 LLMs using Ollama</a:t>
            </a:r>
          </a:p>
          <a:p>
            <a:r>
              <a:rPr lang="en-US" dirty="0"/>
              <a:t>Automated scripts for:</a:t>
            </a:r>
          </a:p>
          <a:p>
            <a:pPr lvl="1"/>
            <a:r>
              <a:rPr lang="en-US" dirty="0"/>
              <a:t>Prompt execution</a:t>
            </a:r>
          </a:p>
          <a:p>
            <a:pPr lvl="1"/>
            <a:r>
              <a:rPr lang="en-US" dirty="0"/>
              <a:t>Logging response times and resource usage</a:t>
            </a:r>
          </a:p>
          <a:p>
            <a:pPr lvl="1"/>
            <a:r>
              <a:rPr lang="en-US" dirty="0"/>
              <a:t>Graph generation</a:t>
            </a:r>
          </a:p>
          <a:p>
            <a:r>
              <a:rPr lang="en-US" dirty="0"/>
              <a:t>Tasks: QA, Summarization, Code Gen. and Creative Writing</a:t>
            </a:r>
          </a:p>
          <a:p>
            <a:r>
              <a:rPr lang="en-US" dirty="0"/>
              <a:t>Measured:</a:t>
            </a:r>
          </a:p>
          <a:p>
            <a:pPr lvl="1"/>
            <a:r>
              <a:rPr lang="en-US" dirty="0"/>
              <a:t>Response quality</a:t>
            </a:r>
          </a:p>
          <a:p>
            <a:pPr lvl="1"/>
            <a:r>
              <a:rPr lang="en-US" dirty="0"/>
              <a:t>Response time</a:t>
            </a:r>
          </a:p>
          <a:p>
            <a:pPr lvl="1"/>
            <a:r>
              <a:rPr lang="en-US" dirty="0"/>
              <a:t>CPU usage</a:t>
            </a:r>
          </a:p>
          <a:p>
            <a:pPr lvl="1"/>
            <a:r>
              <a:rPr lang="en-US" dirty="0"/>
              <a:t>Memory usage</a:t>
            </a:r>
          </a:p>
          <a:p>
            <a:r>
              <a:rPr lang="en-US" dirty="0"/>
              <a:t>Focused experimentation on ethical considerations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A49F6A-3798-0E8B-74D5-BAE91E32AF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47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11BC4-A656-76B8-BCBF-A366821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B31CC-AA07-1CA6-89FB-608A5F9E904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TinyLlama</a:t>
            </a:r>
          </a:p>
          <a:p>
            <a:pPr lvl="1"/>
            <a:r>
              <a:rPr lang="en-US" dirty="0"/>
              <a:t>1.1B parameters</a:t>
            </a:r>
          </a:p>
          <a:p>
            <a:pPr lvl="1"/>
            <a:r>
              <a:rPr lang="en-US" dirty="0"/>
              <a:t>Lightweight and fast</a:t>
            </a:r>
          </a:p>
          <a:p>
            <a:pPr lvl="1"/>
            <a:r>
              <a:rPr lang="en-US" dirty="0"/>
              <a:t>Response quality?</a:t>
            </a:r>
          </a:p>
          <a:p>
            <a:r>
              <a:rPr lang="en-US" dirty="0"/>
              <a:t>Mistral</a:t>
            </a:r>
          </a:p>
          <a:p>
            <a:pPr lvl="1"/>
            <a:r>
              <a:rPr lang="en-US" dirty="0"/>
              <a:t>7B parameters</a:t>
            </a:r>
          </a:p>
          <a:p>
            <a:pPr lvl="1"/>
            <a:r>
              <a:rPr lang="en-US" dirty="0"/>
              <a:t>Medium-sized</a:t>
            </a:r>
          </a:p>
          <a:p>
            <a:pPr lvl="1"/>
            <a:r>
              <a:rPr lang="en-US" dirty="0"/>
              <a:t>Strong performance for size?</a:t>
            </a:r>
          </a:p>
          <a:p>
            <a:r>
              <a:rPr lang="en-US" dirty="0"/>
              <a:t>Llama2:13B</a:t>
            </a:r>
          </a:p>
          <a:p>
            <a:pPr lvl="1"/>
            <a:r>
              <a:rPr lang="en-US" dirty="0"/>
              <a:t>13B parameters</a:t>
            </a:r>
          </a:p>
          <a:p>
            <a:pPr lvl="1"/>
            <a:r>
              <a:rPr lang="en-US" dirty="0"/>
              <a:t>Strong performance</a:t>
            </a:r>
          </a:p>
          <a:p>
            <a:pPr lvl="1"/>
            <a:r>
              <a:rPr lang="en-US" dirty="0"/>
              <a:t>Time and resource intensive?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DF331-A588-05BD-020A-2361B6467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750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A2466-FA8A-F5B7-A4A9-F10EEA462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Exploration -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04AF8-C07C-D3CC-8A05-244AEC3DA1D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General Question Answering (3 prompts)</a:t>
            </a:r>
          </a:p>
          <a:p>
            <a:r>
              <a:rPr lang="en-US" dirty="0"/>
              <a:t>Text Summarization (3 prompts)</a:t>
            </a:r>
          </a:p>
          <a:p>
            <a:r>
              <a:rPr lang="en-US" dirty="0"/>
              <a:t>Simple Code Generation (3 prompts)</a:t>
            </a:r>
          </a:p>
          <a:p>
            <a:r>
              <a:rPr lang="en-US" dirty="0"/>
              <a:t>Creative Writing (3 prompts)</a:t>
            </a:r>
          </a:p>
          <a:p>
            <a:endParaRPr lang="en-US" dirty="0"/>
          </a:p>
          <a:p>
            <a:r>
              <a:rPr lang="en-US" dirty="0"/>
              <a:t>Each prompt was tested on all 3 models</a:t>
            </a:r>
          </a:p>
          <a:p>
            <a:pPr lvl="1"/>
            <a:r>
              <a:rPr lang="en-US" dirty="0"/>
              <a:t>Response automatically logged for analysis</a:t>
            </a:r>
          </a:p>
          <a:p>
            <a:pPr lvl="1"/>
            <a:r>
              <a:rPr lang="en-US" dirty="0"/>
              <a:t>Response time, CPU usage, and memory usage recorded as well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1C604-2CF3-6B9B-E348-9515B7E4C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04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E2C00-00C9-505F-80CB-6B9CB51B0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Exploration – Response Quality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D103D-A543-FB21-7521-C58F809540B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QA:</a:t>
            </a:r>
          </a:p>
          <a:p>
            <a:pPr lvl="1"/>
            <a:r>
              <a:rPr lang="en-US" dirty="0"/>
              <a:t>Mistral had best performance</a:t>
            </a:r>
          </a:p>
          <a:p>
            <a:pPr lvl="1"/>
            <a:r>
              <a:rPr lang="en-US" dirty="0"/>
              <a:t>Llama2 timeout on first prompt, TinyLlama had factual inaccuracies</a:t>
            </a:r>
          </a:p>
          <a:p>
            <a:r>
              <a:rPr lang="en-US" dirty="0"/>
              <a:t>Summarization:</a:t>
            </a:r>
          </a:p>
          <a:p>
            <a:pPr lvl="1"/>
            <a:r>
              <a:rPr lang="en-US" dirty="0"/>
              <a:t>Llama2 and Mistral had good performance (Mistral was more concise)</a:t>
            </a:r>
          </a:p>
          <a:p>
            <a:pPr lvl="1"/>
            <a:r>
              <a:rPr lang="en-US" dirty="0"/>
              <a:t>TinyLlama experienced mild hallucination</a:t>
            </a:r>
          </a:p>
          <a:p>
            <a:r>
              <a:rPr lang="en-US" dirty="0"/>
              <a:t>Code Gen.:</a:t>
            </a:r>
          </a:p>
          <a:p>
            <a:pPr lvl="1"/>
            <a:r>
              <a:rPr lang="en-US" dirty="0"/>
              <a:t>Llama2 and Mistral has good performance (Mistral offered additional features like input sanitization)</a:t>
            </a:r>
          </a:p>
          <a:p>
            <a:pPr lvl="1"/>
            <a:r>
              <a:rPr lang="en-US" dirty="0"/>
              <a:t>TinyLlama failed to produce HTML webpage for second prompt and just responded with plaintext</a:t>
            </a:r>
          </a:p>
          <a:p>
            <a:r>
              <a:rPr lang="en-US" dirty="0"/>
              <a:t>Creative Writing:</a:t>
            </a:r>
          </a:p>
          <a:p>
            <a:pPr lvl="1"/>
            <a:r>
              <a:rPr lang="en-US" dirty="0"/>
              <a:t>Llama2 and Mistral’s responses were detailed and creative</a:t>
            </a:r>
          </a:p>
          <a:p>
            <a:pPr lvl="1"/>
            <a:r>
              <a:rPr lang="en-US" dirty="0"/>
              <a:t>TinyLlama’s were far less creative and had some inconsistent narratives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C26A6E-00B3-D62F-061F-FAB6B4F37C5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B6720-C453-8938-EEBE-902AF6854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Response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F6E0D-AF25-5AAC-864D-2F8AA5E194D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TinyLlama fastest</a:t>
            </a:r>
          </a:p>
          <a:p>
            <a:r>
              <a:rPr lang="en-US" dirty="0"/>
              <a:t>Mistral slower</a:t>
            </a:r>
          </a:p>
          <a:p>
            <a:r>
              <a:rPr lang="en-US" dirty="0"/>
              <a:t>Llama2 slowest</a:t>
            </a:r>
          </a:p>
          <a:p>
            <a:endParaRPr lang="en-US" dirty="0"/>
          </a:p>
          <a:p>
            <a:r>
              <a:rPr lang="en-US" dirty="0"/>
              <a:t>Matches expected behavior:</a:t>
            </a:r>
          </a:p>
          <a:p>
            <a:pPr lvl="1"/>
            <a:r>
              <a:rPr lang="en-US" dirty="0"/>
              <a:t>Larger model size increases response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C1DB1A-7B28-2A74-FF89-73C81E7A1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19C85A-AE70-91BE-A157-9E5E1078CF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6628" y="1143000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83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6F1A2-58D6-590A-C6A9-28DF32B33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CPU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51975-16E6-4323-53EE-FD0C3B4514E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Mistral had highest CPU usage across most tasks</a:t>
            </a:r>
          </a:p>
          <a:p>
            <a:r>
              <a:rPr lang="en-US" dirty="0"/>
              <a:t>TinyLlama &amp; Llama2 usage was more variable</a:t>
            </a:r>
          </a:p>
          <a:p>
            <a:endParaRPr lang="en-US" dirty="0"/>
          </a:p>
          <a:p>
            <a:r>
              <a:rPr lang="en-US" dirty="0"/>
              <a:t>Interesting:</a:t>
            </a:r>
          </a:p>
          <a:p>
            <a:pPr lvl="1"/>
            <a:r>
              <a:rPr lang="en-US" dirty="0"/>
              <a:t>For code generation, </a:t>
            </a:r>
          </a:p>
          <a:p>
            <a:pPr marL="254000" lvl="1" indent="0">
              <a:buNone/>
            </a:pPr>
            <a:r>
              <a:rPr lang="en-US" dirty="0"/>
              <a:t>  Llama2 usage ≈ TinyLlama usage</a:t>
            </a:r>
          </a:p>
          <a:p>
            <a:pPr marL="254000" lvl="1" indent="0">
              <a:buNone/>
            </a:pPr>
            <a:endParaRPr lang="en-US" dirty="0"/>
          </a:p>
          <a:p>
            <a:pPr lvl="1"/>
            <a:r>
              <a:rPr lang="en-US" dirty="0"/>
              <a:t>However, Llama2’s responses were </a:t>
            </a:r>
          </a:p>
          <a:p>
            <a:pPr marL="254000" lvl="1" indent="0">
              <a:buNone/>
            </a:pPr>
            <a:r>
              <a:rPr lang="en-US" dirty="0"/>
              <a:t>  much better quality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1B1050-70E9-5258-EEA2-B19694E90A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274658-9811-EEE3-036F-8A75FE425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7981" y="1673836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2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DF609-79D5-2491-ED99-9F7DC844B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Average Memory Usage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E8C63-5112-09C2-D6E9-9E6C0BEF2E3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TinyLlama had lowest memory usage across all tasks</a:t>
            </a:r>
          </a:p>
          <a:p>
            <a:r>
              <a:rPr lang="en-US" dirty="0"/>
              <a:t>Mistral ≈ Llama2 for most tasks</a:t>
            </a:r>
          </a:p>
          <a:p>
            <a:endParaRPr lang="en-US" dirty="0"/>
          </a:p>
          <a:p>
            <a:r>
              <a:rPr lang="en-US" dirty="0"/>
              <a:t>Interesting:</a:t>
            </a:r>
          </a:p>
          <a:p>
            <a:pPr lvl="1"/>
            <a:r>
              <a:rPr lang="en-US" dirty="0"/>
              <a:t>For creative writing, Llama2 CPU</a:t>
            </a:r>
          </a:p>
          <a:p>
            <a:pPr marL="254000" lvl="1" indent="0">
              <a:buNone/>
            </a:pPr>
            <a:r>
              <a:rPr lang="en-US" dirty="0"/>
              <a:t>  usage was 1.3%</a:t>
            </a:r>
          </a:p>
          <a:p>
            <a:pPr marL="254000" lvl="1" indent="0">
              <a:buNone/>
            </a:pPr>
            <a:endParaRPr lang="en-US" dirty="0"/>
          </a:p>
          <a:p>
            <a:pPr lvl="1"/>
            <a:r>
              <a:rPr lang="en-US" dirty="0"/>
              <a:t>However, this did not cause a spike</a:t>
            </a:r>
          </a:p>
          <a:p>
            <a:pPr marL="254000" lvl="1" indent="0">
              <a:buNone/>
            </a:pPr>
            <a:r>
              <a:rPr lang="en-US" dirty="0"/>
              <a:t>  in Llama2’s memory usage for this task type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101F0-72E9-52E8-EF46-02CBA4F07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673827C-39FD-C905-F548-9F61CA1EC9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4872" y="1462821"/>
            <a:ext cx="6096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32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8E20E-BA6B-516C-1E9F-525D931D2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Focused Experimentation – Ethical Considerations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0674D-EC5F-1EF1-E397-60B6460BE0F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10 prompts designed to test for biases or potentially harmful outputs</a:t>
            </a:r>
          </a:p>
          <a:p>
            <a:r>
              <a:rPr lang="en-US" dirty="0"/>
              <a:t>Some prompt test goals:</a:t>
            </a:r>
          </a:p>
          <a:p>
            <a:pPr lvl="1"/>
            <a:r>
              <a:rPr lang="en-US" dirty="0"/>
              <a:t>Gender bias</a:t>
            </a:r>
          </a:p>
          <a:p>
            <a:pPr lvl="1"/>
            <a:r>
              <a:rPr lang="en-US" dirty="0"/>
              <a:t>Racial bias</a:t>
            </a:r>
          </a:p>
          <a:p>
            <a:pPr lvl="1"/>
            <a:r>
              <a:rPr lang="en-US" dirty="0"/>
              <a:t>Cultural Sensitivity</a:t>
            </a:r>
          </a:p>
          <a:p>
            <a:pPr lvl="1"/>
            <a:r>
              <a:rPr lang="en-US" dirty="0"/>
              <a:t>Political Sensitivity</a:t>
            </a:r>
          </a:p>
          <a:p>
            <a:pPr lvl="1"/>
            <a:r>
              <a:rPr lang="en-US" dirty="0"/>
              <a:t>Harmful Instructions</a:t>
            </a:r>
          </a:p>
          <a:p>
            <a:pPr lvl="1"/>
            <a:r>
              <a:rPr lang="en-US" dirty="0"/>
              <a:t>Misinformation</a:t>
            </a:r>
          </a:p>
          <a:p>
            <a:pPr lvl="1"/>
            <a:r>
              <a:rPr lang="en-US" dirty="0"/>
              <a:t>Content Filtering</a:t>
            </a:r>
          </a:p>
          <a:p>
            <a:pPr lvl="1"/>
            <a:r>
              <a:rPr lang="en-US" dirty="0"/>
              <a:t>Emotional Sensitivity</a:t>
            </a:r>
          </a:p>
          <a:p>
            <a:pPr lvl="1"/>
            <a:r>
              <a:rPr lang="en-US" dirty="0"/>
              <a:t>Discrimination</a:t>
            </a:r>
          </a:p>
          <a:p>
            <a:pPr lvl="1"/>
            <a:r>
              <a:rPr lang="en-US" dirty="0"/>
              <a:t>Ethical Boundaries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2D021C-7BFF-A925-0940-3D63F53927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32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SMU Brand PPT 2025">
  <a:themeElements>
    <a:clrScheme name="SMU2022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354CA1"/>
      </a:accent1>
      <a:accent2>
        <a:srgbClr val="CC0035"/>
      </a:accent2>
      <a:accent3>
        <a:srgbClr val="F9C80E"/>
      </a:accent3>
      <a:accent4>
        <a:srgbClr val="FF1053"/>
      </a:accent4>
      <a:accent5>
        <a:srgbClr val="59C3C3"/>
      </a:accent5>
      <a:accent6>
        <a:srgbClr val="4C4842"/>
      </a:accent6>
      <a:hlink>
        <a:srgbClr val="798CD3"/>
      </a:hlink>
      <a:folHlink>
        <a:srgbClr val="AEABAB"/>
      </a:folHlink>
    </a:clrScheme>
    <a:fontScheme name="SMU 2021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U PPT Template 2021.pptx" id="{AA697306-ED10-469B-AEE0-70580ED9E8B6}" vid="{A5B0066C-B55E-4605-A3A8-BF56786D6FE0}"/>
    </a:ext>
  </a:extLst>
</a:theme>
</file>

<file path=ppt/theme/theme2.xml><?xml version="1.0" encoding="utf-8"?>
<a:theme xmlns:a="http://schemas.openxmlformats.org/drawingml/2006/main" name="Office Theme">
  <a:themeElements>
    <a:clrScheme name="SMU 2023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354CA1"/>
      </a:accent1>
      <a:accent2>
        <a:srgbClr val="CC0035"/>
      </a:accent2>
      <a:accent3>
        <a:srgbClr val="F9C80E"/>
      </a:accent3>
      <a:accent4>
        <a:srgbClr val="FF1053"/>
      </a:accent4>
      <a:accent5>
        <a:srgbClr val="59C3C3"/>
      </a:accent5>
      <a:accent6>
        <a:srgbClr val="4C4842"/>
      </a:accent6>
      <a:hlink>
        <a:srgbClr val="798CD3"/>
      </a:hlink>
      <a:folHlink>
        <a:srgbClr val="AEABA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SMU Template 2021</Template>
  <TotalTime>385</TotalTime>
  <Words>681</Words>
  <Application>Microsoft Office PowerPoint</Application>
  <PresentationFormat>Widescreen</PresentationFormat>
  <Paragraphs>177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Georgia</vt:lpstr>
      <vt:lpstr>Times New Roman</vt:lpstr>
      <vt:lpstr>SMU Brand PPT 2025</vt:lpstr>
      <vt:lpstr>CS 5393: Advanced Python  Midterm Presentation</vt:lpstr>
      <vt:lpstr>Project Overview</vt:lpstr>
      <vt:lpstr>Model Selection</vt:lpstr>
      <vt:lpstr>Basic Exploration - Tasks</vt:lpstr>
      <vt:lpstr>Basic Exploration – Response Quality</vt:lpstr>
      <vt:lpstr>Average Response Time</vt:lpstr>
      <vt:lpstr>Average CPU Usage</vt:lpstr>
      <vt:lpstr>Average Memory Usage</vt:lpstr>
      <vt:lpstr>Focused Experimentation – Ethical Considerations</vt:lpstr>
      <vt:lpstr>Focused Experimentation - Results</vt:lpstr>
      <vt:lpstr>Model Evaluation – Strengths &amp; Weaknesses</vt:lpstr>
      <vt:lpstr>Key Insights Gained</vt:lpstr>
      <vt:lpstr>Real-World Implications</vt:lpstr>
      <vt:lpstr>Challenges Faced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Branding  PPT Update</dc:title>
  <dc:creator>O'Berg, Gary</dc:creator>
  <cp:lastModifiedBy>Logan Hight</cp:lastModifiedBy>
  <cp:revision>67</cp:revision>
  <cp:lastPrinted>2021-05-12T17:20:55Z</cp:lastPrinted>
  <dcterms:created xsi:type="dcterms:W3CDTF">2021-08-31T14:05:53Z</dcterms:created>
  <dcterms:modified xsi:type="dcterms:W3CDTF">2025-04-09T21:12:11Z</dcterms:modified>
</cp:coreProperties>
</file>